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2"/>
  </p:notesMasterIdLst>
  <p:sldIdLst>
    <p:sldId id="446" r:id="rId2"/>
    <p:sldId id="447" r:id="rId3"/>
    <p:sldId id="462" r:id="rId4"/>
    <p:sldId id="463" r:id="rId5"/>
    <p:sldId id="473" r:id="rId6"/>
    <p:sldId id="451" r:id="rId7"/>
    <p:sldId id="453" r:id="rId8"/>
    <p:sldId id="470" r:id="rId9"/>
    <p:sldId id="456" r:id="rId10"/>
    <p:sldId id="464" r:id="rId11"/>
    <p:sldId id="457" r:id="rId12"/>
    <p:sldId id="472" r:id="rId13"/>
    <p:sldId id="460" r:id="rId14"/>
    <p:sldId id="465" r:id="rId15"/>
    <p:sldId id="471" r:id="rId16"/>
    <p:sldId id="461" r:id="rId17"/>
    <p:sldId id="468" r:id="rId18"/>
    <p:sldId id="469" r:id="rId19"/>
    <p:sldId id="466" r:id="rId20"/>
    <p:sldId id="467" r:id="rId21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Goodman EI" initials="SGE" lastIdx="20" clrIdx="0">
    <p:extLst/>
  </p:cmAuthor>
  <p:cmAuthor id="2" name="Sarah Goodman COM" initials="SGC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175" autoAdjust="0"/>
  </p:normalViewPr>
  <p:slideViewPr>
    <p:cSldViewPr snapToGrid="0" snapToObjects="1">
      <p:cViewPr>
        <p:scale>
          <a:sx n="80" d="100"/>
          <a:sy n="80" d="100"/>
        </p:scale>
        <p:origin x="-804" y="-72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307"/>
    </p:cViewPr>
  </p:sorterViewPr>
  <p:notesViewPr>
    <p:cSldViewPr snapToGrid="0" snapToObjects="1">
      <p:cViewPr varScale="1">
        <p:scale>
          <a:sx n="51" d="100"/>
          <a:sy n="51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99494-E9C6-4E9E-AA2B-9071B9B2D005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3BDD-4A0B-4528-9D96-A4023DE50C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0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 in place when</a:t>
            </a:r>
            <a:r>
              <a:rPr lang="en-GB" baseline="0" dirty="0" smtClean="0"/>
              <a:t> Michael Bracey (CE), Sam Crooks (Mayor) deliver short talks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Ooutline</a:t>
            </a:r>
            <a:r>
              <a:rPr lang="en-GB" dirty="0" smtClean="0"/>
              <a:t> MK GP veterans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veteran engagement projects</a:t>
            </a:r>
          </a:p>
          <a:p>
            <a:r>
              <a:rPr lang="en-GB" dirty="0" smtClean="0"/>
              <a:t>Val</a:t>
            </a:r>
            <a:r>
              <a:rPr lang="en-GB" baseline="0" dirty="0" smtClean="0"/>
              <a:t> Dixon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 veteran engagement projects</a:t>
            </a:r>
          </a:p>
          <a:p>
            <a:r>
              <a:rPr lang="en-GB" dirty="0" smtClean="0"/>
              <a:t>Val</a:t>
            </a:r>
            <a:r>
              <a:rPr lang="en-GB" baseline="0" dirty="0" smtClean="0"/>
              <a:t> Dixon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we are working towards Silver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we are working towards Silver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Amanda to say a few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Amanda to say a few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Amanda to say a few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Amanda to say a few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Amanda to say a few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what a CMPB is</a:t>
            </a:r>
          </a:p>
          <a:p>
            <a:r>
              <a:rPr lang="en-GB" dirty="0" smtClean="0"/>
              <a:t>Discuss 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Describe what a CMPB is</a:t>
            </a:r>
          </a:p>
          <a:p>
            <a:r>
              <a:rPr lang="en-GB" dirty="0" smtClean="0"/>
              <a:t>Discuss 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we are working towards Silver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we are working towards Silver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 24</a:t>
            </a:r>
            <a:r>
              <a:rPr lang="en-GB" baseline="30000" dirty="0" smtClean="0"/>
              <a:t>th</a:t>
            </a:r>
            <a:r>
              <a:rPr lang="en-GB" dirty="0" smtClean="0"/>
              <a:t> June, Flag Raising at Civic offices. Over 250 people attended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Mon 24</a:t>
            </a:r>
            <a:r>
              <a:rPr lang="en-GB" baseline="30000" dirty="0" smtClean="0"/>
              <a:t>th</a:t>
            </a:r>
            <a:r>
              <a:rPr lang="en-GB" dirty="0" smtClean="0"/>
              <a:t> June, Flag Raising at Civic offices. Over 250 people attended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357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Ooutline</a:t>
            </a:r>
            <a:r>
              <a:rPr lang="en-GB" dirty="0" smtClean="0"/>
              <a:t> MK GP veterans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3BDD-4A0B-4528-9D96-A4023DE50C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9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7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9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4A320C-CAE6-4848-B24C-2736224550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29/01/2020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A4EB346-664C-4891-A06E-673D00E949F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hyperlink" Target="http://www.bedford.gov.uk/council_and_democracy/civic_and_ceremonial/armed_forces.aspx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www.luton.gov.uk/news/Pages/Advice-surgery-for-members-of-armed-forces.aspx" TargetMode="External"/><Relationship Id="rId5" Type="http://schemas.openxmlformats.org/officeDocument/2006/relationships/hyperlink" Target="https://www.milton-keynes.gov.uk/social-care-and-health/armed-forces-support/milton-keynes-armed-forces-community-covenant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hyperlink" Target="http://www.centralbedfordshire.gov.uk/council/stronger-communities/armed-forces-covenant/overview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medforcescovenant@milton-keynes.gov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.veterans@nhs.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hyperlink" Target="mailto:mevs@mhm.org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termplan.nhs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rmedforcescovenant@milton-keynes.gov.u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medforcescovenant@milton-keynes.gov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armedforcescovenant@milton-keynes.gov.u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7655" y="1583153"/>
            <a:ext cx="41620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sz="2400" b="1" dirty="0" smtClean="0">
              <a:solidFill>
                <a:prstClr val="white"/>
              </a:solidFill>
            </a:endParaRPr>
          </a:p>
          <a:p>
            <a:pPr defTabSz="914400"/>
            <a:r>
              <a:rPr lang="en-GB" sz="3600" b="1" dirty="0" smtClean="0">
                <a:solidFill>
                  <a:prstClr val="white"/>
                </a:solidFill>
              </a:rPr>
              <a:t>Johanna Hrycak </a:t>
            </a:r>
          </a:p>
          <a:p>
            <a:pPr defTabSz="914400"/>
            <a:endParaRPr lang="en-GB" sz="3600" b="1" dirty="0" smtClean="0">
              <a:solidFill>
                <a:prstClr val="white"/>
              </a:solidFill>
            </a:endParaRPr>
          </a:p>
          <a:p>
            <a:pPr defTabSz="914400"/>
            <a:r>
              <a:rPr lang="en-GB" sz="2400" b="1" dirty="0" smtClean="0">
                <a:solidFill>
                  <a:prstClr val="white"/>
                </a:solidFill>
              </a:rPr>
              <a:t>Armed Forces Covenant Project Manager for Milton Keynes, Bedford Borough, Central Bedfordshire and Luton councils.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37118" y="188139"/>
            <a:ext cx="3031445" cy="294751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61907" y="2661317"/>
            <a:ext cx="3031445" cy="330979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-336882" y="188139"/>
            <a:ext cx="6833935" cy="1640662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3334" cy="163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1"/>
          <p:cNvSpPr>
            <a:spLocks noEditPoints="1"/>
          </p:cNvSpPr>
          <p:nvPr/>
        </p:nvSpPr>
        <p:spPr bwMode="auto">
          <a:xfrm flipH="1">
            <a:off x="5003620" y="2676677"/>
            <a:ext cx="3205468" cy="3531331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87" y="236264"/>
            <a:ext cx="584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Veterans Health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0"/>
            <a:ext cx="3255009" cy="3291313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12" name="Picture 11" descr="MK-Council-logo-2016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2766" r="10715" b="13831"/>
          <a:stretch>
            <a:fillRect/>
          </a:stretch>
        </p:blipFill>
        <p:spPr bwMode="auto">
          <a:xfrm>
            <a:off x="156917" y="6196012"/>
            <a:ext cx="7429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ee the source image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6" y="6196012"/>
            <a:ext cx="762000" cy="42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ee the source image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1889" r="2858" b="20601"/>
          <a:stretch>
            <a:fillRect/>
          </a:stretch>
        </p:blipFill>
        <p:spPr bwMode="auto">
          <a:xfrm>
            <a:off x="1946023" y="6208008"/>
            <a:ext cx="94297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ee the source image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85" y="6196011"/>
            <a:ext cx="825165" cy="40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7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4" y="1895943"/>
            <a:ext cx="582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-317281" y="219738"/>
            <a:ext cx="6786441" cy="1088799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4851" y="260648"/>
            <a:ext cx="561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BLMK GP Veteran project</a:t>
            </a:r>
            <a:endParaRPr lang="en-GB" sz="4000" b="1" dirty="0">
              <a:solidFill>
                <a:srgbClr val="27AF41"/>
              </a:solidFill>
            </a:endParaRPr>
          </a:p>
        </p:txBody>
      </p:sp>
      <p:pic>
        <p:nvPicPr>
          <p:cNvPr id="1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4" y="1448258"/>
            <a:ext cx="4791380" cy="135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6414" y="3108564"/>
            <a:ext cx="8218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To become accredited, GP practices need to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endParaRPr lang="en-GB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</a:rPr>
              <a:t>have a 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Veterans Lead</a:t>
            </a:r>
            <a:endParaRPr lang="en-GB" sz="2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identify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veterans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on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computer system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undertake dedicated training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increase understanding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of needs amongst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  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clinical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and administrative staff.</a:t>
            </a:r>
          </a:p>
        </p:txBody>
      </p:sp>
      <p:sp>
        <p:nvSpPr>
          <p:cNvPr id="16" name="Oval 15"/>
          <p:cNvSpPr/>
          <p:nvPr/>
        </p:nvSpPr>
        <p:spPr>
          <a:xfrm>
            <a:off x="6469160" y="71913"/>
            <a:ext cx="3031445" cy="330979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90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4" y="1895943"/>
            <a:ext cx="582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352664"/>
            <a:ext cx="5868144" cy="61588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7975" y="260647"/>
            <a:ext cx="530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Resources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718" y="2033458"/>
            <a:ext cx="6558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Dr Thao Nguyen (Lt Col, Royal Army Medical Corps)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AFC Project Manager (SSgt Royal Army Medical Corps)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Information, literature &amp; flyers – local events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Policy updates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Waiting room media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Veteran ‘drop ins’/clinics/events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white"/>
                </a:solidFill>
              </a:rPr>
              <a:t>AFC covenant signatories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36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4" y="1895943"/>
            <a:ext cx="582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352664"/>
            <a:ext cx="5868144" cy="61588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7975" y="260647"/>
            <a:ext cx="530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Resources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3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-1" y="273834"/>
            <a:ext cx="9090248" cy="1050657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6890" y="276414"/>
            <a:ext cx="8539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FF0000"/>
                </a:solidFill>
              </a:rPr>
              <a:t>T</a:t>
            </a:r>
            <a:r>
              <a:rPr lang="en-GB" sz="4000" b="1" dirty="0" smtClean="0">
                <a:solidFill>
                  <a:srgbClr val="27AF41"/>
                </a:solidFill>
              </a:rPr>
              <a:t>ransition </a:t>
            </a:r>
            <a:r>
              <a:rPr lang="en-GB" sz="4000" b="1" dirty="0" smtClean="0">
                <a:solidFill>
                  <a:srgbClr val="FF0000"/>
                </a:solidFill>
              </a:rPr>
              <a:t>I</a:t>
            </a:r>
            <a:r>
              <a:rPr lang="en-GB" sz="4000" b="1" dirty="0" smtClean="0">
                <a:solidFill>
                  <a:srgbClr val="27AF41"/>
                </a:solidFill>
              </a:rPr>
              <a:t>ntervention </a:t>
            </a:r>
            <a:r>
              <a:rPr lang="en-GB" sz="4000" b="1" dirty="0" smtClean="0">
                <a:solidFill>
                  <a:srgbClr val="FF0000"/>
                </a:solidFill>
              </a:rPr>
              <a:t>L</a:t>
            </a:r>
            <a:r>
              <a:rPr lang="en-GB" sz="4000" b="1" dirty="0" smtClean="0">
                <a:solidFill>
                  <a:srgbClr val="27AF41"/>
                </a:solidFill>
              </a:rPr>
              <a:t>iaison </a:t>
            </a:r>
            <a:r>
              <a:rPr lang="en-GB" sz="4000" b="1" dirty="0" smtClean="0">
                <a:solidFill>
                  <a:srgbClr val="FF0000"/>
                </a:solidFill>
              </a:rPr>
              <a:t>s</a:t>
            </a:r>
            <a:r>
              <a:rPr lang="en-GB" sz="4000" b="1" dirty="0" smtClean="0">
                <a:solidFill>
                  <a:srgbClr val="27AF41"/>
                </a:solidFill>
              </a:rPr>
              <a:t>ervice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 bwMode="auto">
          <a:xfrm rot="16200000">
            <a:off x="1711735" y="1288719"/>
            <a:ext cx="3963928" cy="6713617"/>
            <a:chOff x="3697" y="1744"/>
            <a:chExt cx="1270" cy="1596"/>
          </a:xfrm>
        </p:grpSpPr>
        <p:sp>
          <p:nvSpPr>
            <p:cNvPr id="2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/>
        </p:nvSpPr>
        <p:spPr bwMode="auto">
          <a:xfrm>
            <a:off x="53752" y="1324491"/>
            <a:ext cx="9036495" cy="37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TILS - NHS </a:t>
            </a:r>
            <a:r>
              <a:rPr lang="en-GB" sz="2800" b="1" dirty="0">
                <a:solidFill>
                  <a:schemeClr val="bg1"/>
                </a:solidFill>
              </a:rPr>
              <a:t>mental health care for veterans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C</a:t>
            </a:r>
            <a:r>
              <a:rPr lang="en-GB" sz="2000" dirty="0" smtClean="0">
                <a:solidFill>
                  <a:schemeClr val="bg1"/>
                </a:solidFill>
              </a:rPr>
              <a:t>ontact TILS direct, GP referral </a:t>
            </a:r>
            <a:r>
              <a:rPr lang="en-GB" sz="2000" dirty="0">
                <a:solidFill>
                  <a:schemeClr val="bg1"/>
                </a:solidFill>
              </a:rPr>
              <a:t>or a military charity </a:t>
            </a:r>
            <a:r>
              <a:rPr lang="en-GB" sz="2000" dirty="0" smtClean="0">
                <a:solidFill>
                  <a:schemeClr val="bg1"/>
                </a:solidFill>
              </a:rPr>
              <a:t>referral. Applicants must:</a:t>
            </a:r>
            <a:endParaRPr lang="en-GB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• </a:t>
            </a:r>
            <a:r>
              <a:rPr lang="en-GB" sz="2000" dirty="0">
                <a:solidFill>
                  <a:schemeClr val="bg1"/>
                </a:solidFill>
              </a:rPr>
              <a:t>be a resident in England and have served in the UK Armed Forces for a full day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• </a:t>
            </a:r>
            <a:r>
              <a:rPr lang="en-GB" sz="2000" dirty="0">
                <a:solidFill>
                  <a:srgbClr val="FFFF00"/>
                </a:solidFill>
              </a:rPr>
              <a:t>be registered with a </a:t>
            </a:r>
            <a:r>
              <a:rPr lang="en-GB" sz="2000" dirty="0" smtClean="0">
                <a:solidFill>
                  <a:srgbClr val="FFFF00"/>
                </a:solidFill>
              </a:rPr>
              <a:t>GP </a:t>
            </a:r>
            <a:r>
              <a:rPr lang="en-GB" sz="2000" dirty="0">
                <a:solidFill>
                  <a:srgbClr val="FFFF00"/>
                </a:solidFill>
              </a:rPr>
              <a:t>in England </a:t>
            </a:r>
            <a:r>
              <a:rPr lang="en-GB" sz="2000" dirty="0">
                <a:solidFill>
                  <a:schemeClr val="bg1"/>
                </a:solidFill>
              </a:rPr>
              <a:t>/</a:t>
            </a:r>
            <a:r>
              <a:rPr lang="en-GB" sz="2000" dirty="0" smtClean="0">
                <a:solidFill>
                  <a:schemeClr val="bg1"/>
                </a:solidFill>
              </a:rPr>
              <a:t>be </a:t>
            </a:r>
            <a:r>
              <a:rPr lang="en-GB" sz="2000" dirty="0">
                <a:solidFill>
                  <a:schemeClr val="bg1"/>
                </a:solidFill>
              </a:rPr>
              <a:t>willing </a:t>
            </a:r>
            <a:r>
              <a:rPr lang="en-GB" sz="2000" dirty="0" smtClean="0">
                <a:solidFill>
                  <a:schemeClr val="bg1"/>
                </a:solidFill>
              </a:rPr>
              <a:t>&amp; eligible </a:t>
            </a:r>
            <a:r>
              <a:rPr lang="en-GB" sz="2000" dirty="0">
                <a:solidFill>
                  <a:schemeClr val="bg1"/>
                </a:solidFill>
              </a:rPr>
              <a:t>to register with a GP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• provide </a:t>
            </a:r>
            <a:r>
              <a:rPr lang="en-GB" sz="2000" dirty="0" smtClean="0">
                <a:solidFill>
                  <a:schemeClr val="bg1"/>
                </a:solidFill>
              </a:rPr>
              <a:t>military </a:t>
            </a:r>
            <a:r>
              <a:rPr lang="en-GB" sz="2000" dirty="0">
                <a:solidFill>
                  <a:schemeClr val="bg1"/>
                </a:solidFill>
              </a:rPr>
              <a:t>service number or another form of eligibility.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TILS works with </a:t>
            </a:r>
            <a:r>
              <a:rPr lang="en-GB" sz="2000" dirty="0">
                <a:solidFill>
                  <a:schemeClr val="bg1"/>
                </a:solidFill>
              </a:rPr>
              <a:t>a range of local organisations, including the wider NHS, charities, housing, employment agencies and social services, to ensure the appropriate support is in place for </a:t>
            </a:r>
            <a:r>
              <a:rPr lang="en-GB" sz="2000" dirty="0" smtClean="0">
                <a:solidFill>
                  <a:schemeClr val="bg1"/>
                </a:solidFill>
              </a:rPr>
              <a:t>veterans &amp; their families.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74312"/>
              </p:ext>
            </p:extLst>
          </p:nvPr>
        </p:nvGraphicFramePr>
        <p:xfrm>
          <a:off x="53752" y="4871063"/>
          <a:ext cx="6061298" cy="731520"/>
        </p:xfrm>
        <a:graphic>
          <a:graphicData uri="http://schemas.openxmlformats.org/drawingml/2006/table">
            <a:tbl>
              <a:tblPr/>
              <a:tblGrid>
                <a:gridCol w="1879823"/>
                <a:gridCol w="2409825"/>
                <a:gridCol w="1771650"/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Service contact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Email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Contact number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Adele Stevens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sc.veterans@nhs.net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0300 365 0300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78308"/>
              </p:ext>
            </p:extLst>
          </p:nvPr>
        </p:nvGraphicFramePr>
        <p:xfrm>
          <a:off x="53752" y="5212052"/>
          <a:ext cx="5985098" cy="731520"/>
        </p:xfrm>
        <a:graphic>
          <a:graphicData uri="http://schemas.openxmlformats.org/drawingml/2006/table">
            <a:tbl>
              <a:tblPr/>
              <a:tblGrid>
                <a:gridCol w="1860773"/>
                <a:gridCol w="2438400"/>
                <a:gridCol w="1685925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Diane Palmer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4"/>
                        </a:rPr>
                        <a:t>mevs@mhm.org.uk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0300 323 0137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38850" y="5205907"/>
            <a:ext cx="239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MK (South Central TILS)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048375" y="5588530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Beds (Midlands and East TILS)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86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 bwMode="auto">
          <a:xfrm rot="16200000">
            <a:off x="1711735" y="1288719"/>
            <a:ext cx="3963928" cy="6713617"/>
            <a:chOff x="3697" y="1744"/>
            <a:chExt cx="1270" cy="1596"/>
          </a:xfrm>
        </p:grpSpPr>
        <p:sp>
          <p:nvSpPr>
            <p:cNvPr id="2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/>
        </p:nvSpPr>
        <p:spPr bwMode="auto">
          <a:xfrm>
            <a:off x="53752" y="1545208"/>
            <a:ext cx="9036495" cy="37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53751" y="260648"/>
            <a:ext cx="9090249" cy="60939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1"/>
                </a:solidFill>
              </a:rPr>
              <a:t>NHS Long Term Plan and Network </a:t>
            </a:r>
            <a:r>
              <a:rPr lang="en-GB" sz="3200" b="1" dirty="0" smtClean="0">
                <a:solidFill>
                  <a:schemeClr val="bg1"/>
                </a:solidFill>
              </a:rPr>
              <a:t>Enhanced </a:t>
            </a:r>
            <a:r>
              <a:rPr lang="en-GB" sz="3200" b="1" dirty="0">
                <a:solidFill>
                  <a:schemeClr val="bg1"/>
                </a:solidFill>
              </a:rPr>
              <a:t>Services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The NHS </a:t>
            </a:r>
            <a:r>
              <a:rPr lang="en-GB" sz="2000" dirty="0">
                <a:solidFill>
                  <a:srgbClr val="FFFF00"/>
                </a:solidFill>
              </a:rPr>
              <a:t>long term plan </a:t>
            </a:r>
            <a:r>
              <a:rPr lang="en-GB" sz="2000" dirty="0">
                <a:solidFill>
                  <a:schemeClr val="bg1"/>
                </a:solidFill>
              </a:rPr>
              <a:t>includes the reduction in inequality of vulnerable people, including Veterans. One of the seven new National Network Enhances will address health inequalities</a:t>
            </a:r>
            <a:r>
              <a:rPr lang="en-GB" sz="2000" dirty="0" smtClean="0">
                <a:solidFill>
                  <a:schemeClr val="bg1"/>
                </a:solidFill>
              </a:rPr>
              <a:t>: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“14</a:t>
            </a:r>
            <a:r>
              <a:rPr lang="en-US" sz="2400" i="1" dirty="0">
                <a:solidFill>
                  <a:schemeClr val="bg1"/>
                </a:solidFill>
              </a:rPr>
              <a:t>. </a:t>
            </a:r>
            <a:r>
              <a:rPr lang="en-US" sz="2400" b="1" i="1" dirty="0">
                <a:solidFill>
                  <a:schemeClr val="bg1"/>
                </a:solidFill>
              </a:rPr>
              <a:t>We will expand our support for all veterans and their families as they transition out of the armed forces, regardless of when people left the services. </a:t>
            </a:r>
            <a:r>
              <a:rPr lang="en-US" sz="2400" i="1" dirty="0">
                <a:solidFill>
                  <a:schemeClr val="bg1"/>
                </a:solidFill>
              </a:rPr>
              <a:t>Local transition, liaison and treatment services provide support for a range of healthcare and social needs. By 2023/24, these services will expand access to complex treatment services as well as targeted interventions for veterans in contact with the criminal justice system. </a:t>
            </a:r>
            <a:r>
              <a:rPr lang="en-US" sz="2400" b="1" i="1" dirty="0">
                <a:solidFill>
                  <a:srgbClr val="FFFF00"/>
                </a:solidFill>
              </a:rPr>
              <a:t>To ensure all GPs in England are equipped to best serve our veterans and their families, over the next five years </a:t>
            </a:r>
            <a:r>
              <a:rPr lang="en-US" sz="2400" i="1" dirty="0">
                <a:solidFill>
                  <a:schemeClr val="bg1"/>
                </a:solidFill>
              </a:rPr>
              <a:t>we will roll out a veterans accreditation scheme in conjunction with the Royal College of </a:t>
            </a:r>
            <a:r>
              <a:rPr lang="en-US" sz="2400" i="1" dirty="0" smtClean="0">
                <a:solidFill>
                  <a:schemeClr val="bg1"/>
                </a:solidFill>
              </a:rPr>
              <a:t>GPs”</a:t>
            </a:r>
          </a:p>
          <a:p>
            <a:endParaRPr lang="en-US" sz="2000" i="1" dirty="0">
              <a:hlinkClick r:id="rId3"/>
            </a:endParaRPr>
          </a:p>
          <a:p>
            <a:r>
              <a:rPr lang="en-US" i="1" dirty="0" smtClean="0">
                <a:hlinkClick r:id="rId3"/>
              </a:rPr>
              <a:t>https</a:t>
            </a:r>
            <a:r>
              <a:rPr lang="en-US" i="1" dirty="0">
                <a:hlinkClick r:id="rId3"/>
              </a:rPr>
              <a:t>://www.longtermplan.nhs.uk</a:t>
            </a:r>
            <a:r>
              <a:rPr lang="en-US" i="1" dirty="0" smtClean="0">
                <a:hlinkClick r:id="rId3"/>
              </a:rPr>
              <a:t>/</a:t>
            </a:r>
            <a:r>
              <a:rPr lang="en-US" i="1" dirty="0" smtClean="0"/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30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Have you or a family member served in the British Armed Forces or Reserves? 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83" y="4941168"/>
            <a:ext cx="1251404" cy="1916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5892"/>
            <a:ext cx="1800200" cy="2585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628800"/>
            <a:ext cx="7056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The Armed Forces Covenant exists to ensure those that serve/have served receive the care they are entitled to. Additional support is available to those injured as a result of service &amp; bereaved families. </a:t>
            </a:r>
            <a:endParaRPr lang="en-GB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328" y="3521913"/>
            <a:ext cx="3282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Let your GP &amp; reception know today!</a:t>
            </a:r>
            <a:endParaRPr lang="en-GB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504055" cy="6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7" y="364502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Arial Black" panose="020B0A04020102020204" pitchFamily="34" charset="0"/>
              </a:rPr>
              <a:t>“Have you served?”</a:t>
            </a:r>
            <a:endParaRPr lang="en-GB" sz="2400" i="1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856812"/>
            <a:ext cx="3384375" cy="9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4521314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Contact </a:t>
            </a:r>
            <a:r>
              <a:rPr lang="en-GB" sz="2000" dirty="0" smtClean="0">
                <a:solidFill>
                  <a:schemeClr val="tx2"/>
                </a:solidFill>
                <a:latin typeface="Arial Narrow" panose="020B0606020202030204" pitchFamily="34" charset="0"/>
                <a:hlinkClick r:id="rId6"/>
              </a:rPr>
              <a:t>armedforcescovenant@milton-keynes.gov.uk</a:t>
            </a:r>
            <a:r>
              <a:rPr lang="en-GB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for more information about veterans events, meetings  and drop-ins in Milton Keynes.</a:t>
            </a:r>
            <a:endParaRPr lang="en-GB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596299"/>
            <a:ext cx="1108058" cy="100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260648"/>
            <a:ext cx="5868144" cy="863433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Content Placeholder 3"/>
          <p:cNvPicPr>
            <a:picLocks noGrp="1"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1745" r="22214" b="20197"/>
          <a:stretch/>
        </p:blipFill>
        <p:spPr bwMode="auto">
          <a:xfrm>
            <a:off x="111797" y="1270406"/>
            <a:ext cx="3736428" cy="118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50" y="1124081"/>
            <a:ext cx="18764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6584" r="11588" b="4942"/>
          <a:stretch/>
        </p:blipFill>
        <p:spPr bwMode="auto">
          <a:xfrm>
            <a:off x="111797" y="2647743"/>
            <a:ext cx="3092651" cy="251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4" t="16475" r="15270" b="12815"/>
          <a:stretch/>
        </p:blipFill>
        <p:spPr bwMode="auto">
          <a:xfrm>
            <a:off x="5400674" y="4020643"/>
            <a:ext cx="359175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3602" y="356675"/>
            <a:ext cx="465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27AF41"/>
                </a:solidFill>
              </a:rPr>
              <a:t>Resources available</a:t>
            </a:r>
            <a:endParaRPr lang="en-GB" sz="40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" y="5286586"/>
            <a:ext cx="1527496" cy="14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1" y="5375574"/>
            <a:ext cx="2645977" cy="12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37" y="3860036"/>
            <a:ext cx="1609725" cy="142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260648"/>
            <a:ext cx="5868144" cy="863433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843602" y="262079"/>
            <a:ext cx="465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27AF41"/>
                </a:solidFill>
              </a:rPr>
              <a:t>Hospital Scheme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1" y="1238809"/>
            <a:ext cx="3438054" cy="1365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78" y="2918145"/>
            <a:ext cx="4137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V</a:t>
            </a:r>
            <a:r>
              <a:rPr lang="en-GB" sz="2400" dirty="0" smtClean="0">
                <a:solidFill>
                  <a:schemeClr val="bg1"/>
                </a:solidFill>
              </a:rPr>
              <a:t>eterans </a:t>
            </a:r>
            <a:r>
              <a:rPr lang="en-GB" sz="2400" dirty="0" smtClean="0">
                <a:solidFill>
                  <a:srgbClr val="FFFF00"/>
                </a:solidFill>
              </a:rPr>
              <a:t>C</a:t>
            </a:r>
            <a:r>
              <a:rPr lang="en-GB" sz="2400" dirty="0" smtClean="0">
                <a:solidFill>
                  <a:schemeClr val="bg1"/>
                </a:solidFill>
              </a:rPr>
              <a:t>ovenant </a:t>
            </a:r>
            <a:r>
              <a:rPr lang="en-GB" sz="2400" dirty="0" smtClean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chemeClr val="bg1"/>
                </a:solidFill>
              </a:rPr>
              <a:t>ealthcare </a:t>
            </a:r>
            <a:r>
              <a:rPr lang="en-GB" sz="2400" dirty="0" smtClean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chemeClr val="bg1"/>
                </a:solidFill>
              </a:rPr>
              <a:t>lliance</a:t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37 hospitals nationally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GIRFT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MK, Bedford (L&amp;D) all working towards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9701" r="38721" b="36088"/>
          <a:stretch/>
        </p:blipFill>
        <p:spPr bwMode="auto">
          <a:xfrm>
            <a:off x="4238626" y="1238809"/>
            <a:ext cx="4705350" cy="44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11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260648"/>
            <a:ext cx="5868144" cy="863433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843602" y="356675"/>
            <a:ext cx="465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27AF41"/>
                </a:solidFill>
              </a:rPr>
              <a:t>Hospital Scheme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281" y="1275923"/>
            <a:ext cx="64207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Veteran </a:t>
            </a:r>
            <a:r>
              <a:rPr lang="en-GB" sz="3200" dirty="0">
                <a:solidFill>
                  <a:schemeClr val="bg1"/>
                </a:solidFill>
              </a:rPr>
              <a:t>Aware hospitals</a:t>
            </a:r>
            <a:r>
              <a:rPr lang="en-GB" dirty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</a:t>
            </a:r>
            <a:r>
              <a:rPr lang="en-GB" sz="2000" dirty="0" smtClean="0">
                <a:solidFill>
                  <a:schemeClr val="bg1"/>
                </a:solidFill>
              </a:rPr>
              <a:t>ake </a:t>
            </a:r>
            <a:r>
              <a:rPr lang="en-GB" sz="2000" dirty="0" smtClean="0">
                <a:solidFill>
                  <a:srgbClr val="FFFF00"/>
                </a:solidFill>
              </a:rPr>
              <a:t>info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chemeClr val="bg1"/>
                </a:solidFill>
              </a:rPr>
              <a:t>including </a:t>
            </a:r>
            <a:r>
              <a:rPr lang="en-GB" sz="2000" dirty="0" smtClean="0">
                <a:solidFill>
                  <a:schemeClr val="bg1"/>
                </a:solidFill>
              </a:rPr>
              <a:t>leaflets/posters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rgbClr val="FFFF00"/>
                </a:solidFill>
              </a:rPr>
              <a:t>available</a:t>
            </a:r>
            <a:r>
              <a:rPr lang="en-GB" sz="2000" dirty="0">
                <a:solidFill>
                  <a:schemeClr val="bg1"/>
                </a:solidFill>
              </a:rPr>
              <a:t> to veterans </a:t>
            </a:r>
            <a:r>
              <a:rPr lang="en-GB" sz="2000" dirty="0" smtClean="0">
                <a:solidFill>
                  <a:schemeClr val="bg1"/>
                </a:solidFill>
              </a:rPr>
              <a:t>&amp; their </a:t>
            </a:r>
            <a:r>
              <a:rPr lang="en-GB" sz="2000" dirty="0">
                <a:solidFill>
                  <a:schemeClr val="bg1"/>
                </a:solidFill>
              </a:rPr>
              <a:t>families explaining what to expect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00"/>
                </a:solidFill>
              </a:rPr>
              <a:t>Train </a:t>
            </a:r>
            <a:r>
              <a:rPr lang="en-GB" sz="2000" dirty="0">
                <a:solidFill>
                  <a:srgbClr val="FFFF00"/>
                </a:solidFill>
              </a:rPr>
              <a:t>staff </a:t>
            </a:r>
            <a:r>
              <a:rPr lang="en-GB" sz="2000" dirty="0">
                <a:solidFill>
                  <a:schemeClr val="bg1"/>
                </a:solidFill>
              </a:rPr>
              <a:t>to be aware of veterans’ needs, that they should not face disadvantage and that special consideration is appropriate in some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I</a:t>
            </a:r>
            <a:r>
              <a:rPr lang="en-GB" sz="2000" dirty="0" smtClean="0">
                <a:solidFill>
                  <a:srgbClr val="FFFF00"/>
                </a:solidFill>
              </a:rPr>
              <a:t>nform </a:t>
            </a:r>
            <a:r>
              <a:rPr lang="en-GB" sz="2000" dirty="0">
                <a:solidFill>
                  <a:srgbClr val="FFFF00"/>
                </a:solidFill>
              </a:rPr>
              <a:t>staff if a veteran</a:t>
            </a:r>
            <a:r>
              <a:rPr lang="en-GB" sz="2000" dirty="0">
                <a:solidFill>
                  <a:schemeClr val="bg1"/>
                </a:solidFill>
              </a:rPr>
              <a:t> or their GP has told the hospital they have served in the </a:t>
            </a:r>
            <a:r>
              <a:rPr lang="en-GB" sz="2000" dirty="0" smtClean="0">
                <a:solidFill>
                  <a:schemeClr val="bg1"/>
                </a:solidFill>
              </a:rPr>
              <a:t>AF 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</a:t>
            </a:r>
            <a:r>
              <a:rPr lang="en-GB" sz="2000" dirty="0" smtClean="0">
                <a:solidFill>
                  <a:schemeClr val="bg1"/>
                </a:solidFill>
              </a:rPr>
              <a:t>nsure </a:t>
            </a:r>
            <a:r>
              <a:rPr lang="en-GB" sz="2000" dirty="0">
                <a:solidFill>
                  <a:schemeClr val="bg1"/>
                </a:solidFill>
              </a:rPr>
              <a:t>veterans </a:t>
            </a:r>
            <a:r>
              <a:rPr lang="en-GB" sz="2000" dirty="0" smtClean="0">
                <a:solidFill>
                  <a:schemeClr val="bg1"/>
                </a:solidFill>
              </a:rPr>
              <a:t>&amp; their </a:t>
            </a:r>
            <a:r>
              <a:rPr lang="en-GB" sz="2000" dirty="0">
                <a:solidFill>
                  <a:schemeClr val="bg1"/>
                </a:solidFill>
              </a:rPr>
              <a:t>partners who have moved as a result of Armed Forces service do not lose their place on any </a:t>
            </a:r>
            <a:r>
              <a:rPr lang="en-GB" sz="2000" dirty="0">
                <a:solidFill>
                  <a:srgbClr val="FFFF00"/>
                </a:solidFill>
              </a:rPr>
              <a:t>waiting 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S</a:t>
            </a:r>
            <a:r>
              <a:rPr lang="en-GB" sz="2000" dirty="0" smtClean="0">
                <a:solidFill>
                  <a:srgbClr val="FFFF00"/>
                </a:solidFill>
              </a:rPr>
              <a:t>ignpost </a:t>
            </a:r>
            <a:r>
              <a:rPr lang="en-GB" sz="2000" dirty="0">
                <a:solidFill>
                  <a:srgbClr val="FFFF00"/>
                </a:solidFill>
              </a:rPr>
              <a:t>to extra services </a:t>
            </a:r>
            <a:r>
              <a:rPr lang="en-GB" sz="2000" dirty="0">
                <a:solidFill>
                  <a:schemeClr val="bg1"/>
                </a:solidFill>
              </a:rPr>
              <a:t>that might be provided to the </a:t>
            </a:r>
            <a:r>
              <a:rPr lang="en-GB" sz="2000" dirty="0" smtClean="0">
                <a:solidFill>
                  <a:schemeClr val="bg1"/>
                </a:solidFill>
              </a:rPr>
              <a:t>AF </a:t>
            </a:r>
            <a:r>
              <a:rPr lang="en-GB" sz="2000" dirty="0">
                <a:solidFill>
                  <a:schemeClr val="bg1"/>
                </a:solidFill>
              </a:rPr>
              <a:t>community by a charity or service organisation in the hospital. 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28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260648"/>
            <a:ext cx="5868144" cy="863433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843602" y="356675"/>
            <a:ext cx="465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27AF41"/>
                </a:solidFill>
              </a:rPr>
              <a:t>Summary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68014" y="1574411"/>
            <a:ext cx="6448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Online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Surgery sign up and </a:t>
            </a:r>
            <a:r>
              <a:rPr lang="en-GB" sz="2800" dirty="0" smtClean="0">
                <a:solidFill>
                  <a:srgbClr val="FFFF00"/>
                </a:solidFill>
              </a:rPr>
              <a:t>veterans lead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Use mentors!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Attend training and engagement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Understand NHS TILS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Understand VAST signposting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Veterans healthcare toolkit RCGP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Ask the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5" y="5636808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latin typeface="Arial Black" panose="020B0A04020102020204" pitchFamily="34" charset="0"/>
              </a:rPr>
              <a:t>“Have you served?”</a:t>
            </a:r>
            <a:endParaRPr lang="en-GB" sz="2400" i="1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2450" y="5560572"/>
            <a:ext cx="590550" cy="554867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389270"/>
            <a:ext cx="971550" cy="8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8793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1" y="1895953"/>
            <a:ext cx="5931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800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Armed Forces Covenant is a promise from the nation ensuring that those who serve or who have served, and their families, are treated fairly</a:t>
            </a:r>
            <a:r>
              <a:rPr lang="en-GB" sz="2800" i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914400"/>
            <a:endParaRPr lang="en-GB" sz="2800" i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“To those who proudly protect our nation, who do so with honor, courage and commitment, the Armed Forces Covenant is the nation’s commitment to you”</a:t>
            </a:r>
          </a:p>
          <a:p>
            <a:pPr defTabSz="914400"/>
            <a:r>
              <a:rPr lang="en-GB" sz="2800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i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07504" y="308536"/>
            <a:ext cx="6106050" cy="1014938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5011" y="308535"/>
            <a:ext cx="620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Armed Forces Covenant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837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260648"/>
            <a:ext cx="5868144" cy="863433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29352" y="260648"/>
            <a:ext cx="2747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27AF41"/>
                </a:solidFill>
              </a:rPr>
              <a:t>Questions</a:t>
            </a:r>
            <a:endParaRPr lang="en-GB" sz="4000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2153" b="2184"/>
          <a:stretch/>
        </p:blipFill>
        <p:spPr bwMode="auto">
          <a:xfrm>
            <a:off x="472807" y="2444742"/>
            <a:ext cx="5678103" cy="3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1" y="1895953"/>
            <a:ext cx="5483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Those </a:t>
            </a: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serving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Those who have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Reservists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Their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bereaved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Cadet Instructors/volunteers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Divorced spouses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07504" y="308534"/>
            <a:ext cx="5258580" cy="924245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AF Community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78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7292" y="1112745"/>
            <a:ext cx="6166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Focusses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helping members of the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have the </a:t>
            </a: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access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commercial services and products as </a:t>
            </a: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other citizen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 support is provided in a number of areas including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37118" y="-54309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352664"/>
            <a:ext cx="5868144" cy="61588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79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AF Covenant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498" y="4012810"/>
            <a:ext cx="7889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and family well-being (School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places)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owning Employment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(Starting a new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Healthcare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(waiting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lists)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assistance 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(advice, inexperience)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Discount 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schemes</a:t>
            </a:r>
            <a:b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69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0" y="352664"/>
            <a:ext cx="5868144" cy="615881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79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AF Covenant</a:t>
            </a:r>
            <a:endParaRPr lang="en-GB" sz="4000" b="1" dirty="0">
              <a:solidFill>
                <a:srgbClr val="27AF4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t="5306" r="43385" b="51773"/>
          <a:stretch/>
        </p:blipFill>
        <p:spPr bwMode="auto">
          <a:xfrm>
            <a:off x="0" y="0"/>
            <a:ext cx="718298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44" y="4042371"/>
            <a:ext cx="2076556" cy="2815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4449" y="260648"/>
            <a:ext cx="186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16</a:t>
            </a:r>
            <a:r>
              <a:rPr lang="en-GB" sz="2400" baseline="30000" dirty="0" smtClean="0">
                <a:solidFill>
                  <a:schemeClr val="bg1"/>
                </a:solidFill>
              </a:rPr>
              <a:t>th</a:t>
            </a:r>
            <a:r>
              <a:rPr lang="en-GB" sz="2400" dirty="0" smtClean="0">
                <a:solidFill>
                  <a:schemeClr val="bg1"/>
                </a:solidFill>
              </a:rPr>
              <a:t> October press release</a:t>
            </a:r>
          </a:p>
        </p:txBody>
      </p:sp>
    </p:spTree>
    <p:extLst>
      <p:ext uri="{BB962C8B-B14F-4D97-AF65-F5344CB8AC3E}">
        <p14:creationId xmlns:p14="http://schemas.microsoft.com/office/powerpoint/2010/main" val="3236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1" y="1726663"/>
            <a:ext cx="5483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07504" y="356660"/>
            <a:ext cx="3740722" cy="924245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0" name="Group 8"/>
          <p:cNvGrpSpPr>
            <a:grpSpLocks noChangeAspect="1"/>
          </p:cNvGrpSpPr>
          <p:nvPr/>
        </p:nvGrpSpPr>
        <p:grpSpPr bwMode="auto">
          <a:xfrm>
            <a:off x="2472822" y="362264"/>
            <a:ext cx="3740722" cy="924245"/>
            <a:chOff x="1190" y="1833"/>
            <a:chExt cx="4136" cy="330"/>
          </a:xfrm>
        </p:grpSpPr>
        <p:sp>
          <p:nvSpPr>
            <p:cNvPr id="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259904" y="709924"/>
            <a:ext cx="3740722" cy="924245"/>
            <a:chOff x="1190" y="1833"/>
            <a:chExt cx="4136" cy="33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260655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Armed Forces Covenant</a:t>
            </a:r>
          </a:p>
        </p:txBody>
      </p:sp>
      <p:pic>
        <p:nvPicPr>
          <p:cNvPr id="24" name="Picture 23" descr="http://www.jtolds.com/images/equality-vs-equ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3103738"/>
            <a:ext cx="7177720" cy="3165088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12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07504" y="356660"/>
            <a:ext cx="3740722" cy="924245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8" name="Group 19"/>
          <p:cNvGrpSpPr>
            <a:grpSpLocks noChangeAspect="1"/>
          </p:cNvGrpSpPr>
          <p:nvPr/>
        </p:nvGrpSpPr>
        <p:grpSpPr bwMode="auto">
          <a:xfrm rot="16200000">
            <a:off x="1009798" y="652083"/>
            <a:ext cx="2958070" cy="4197866"/>
            <a:chOff x="3697" y="1744"/>
            <a:chExt cx="1270" cy="1596"/>
          </a:xfrm>
        </p:grpSpPr>
        <p:sp>
          <p:nvSpPr>
            <p:cNvPr id="2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697" y="1744"/>
              <a:ext cx="127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4894" y="2692"/>
              <a:ext cx="1" cy="55"/>
            </a:xfrm>
            <a:custGeom>
              <a:avLst/>
              <a:gdLst>
                <a:gd name="T0" fmla="*/ 0 w 1"/>
                <a:gd name="T1" fmla="*/ 55 h 55"/>
                <a:gd name="T2" fmla="*/ 0 w 1"/>
                <a:gd name="T3" fmla="*/ 55 h 55"/>
                <a:gd name="T4" fmla="*/ 1 w 1"/>
                <a:gd name="T5" fmla="*/ 48 h 55"/>
                <a:gd name="T6" fmla="*/ 1 w 1"/>
                <a:gd name="T7" fmla="*/ 34 h 55"/>
                <a:gd name="T8" fmla="*/ 1 w 1"/>
                <a:gd name="T9" fmla="*/ 0 h 55"/>
                <a:gd name="T10" fmla="*/ 1 w 1"/>
                <a:gd name="T11" fmla="*/ 0 h 55"/>
                <a:gd name="T12" fmla="*/ 1 w 1"/>
                <a:gd name="T13" fmla="*/ 30 h 55"/>
                <a:gd name="T14" fmla="*/ 0 w 1"/>
                <a:gd name="T15" fmla="*/ 55 h 55"/>
                <a:gd name="T16" fmla="*/ 0 w 1"/>
                <a:gd name="T1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55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1" y="3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3895" y="1744"/>
              <a:ext cx="1072" cy="1458"/>
            </a:xfrm>
            <a:custGeom>
              <a:avLst/>
              <a:gdLst>
                <a:gd name="T0" fmla="*/ 1259 w 1270"/>
                <a:gd name="T1" fmla="*/ 67 h 1596"/>
                <a:gd name="T2" fmla="*/ 1191 w 1270"/>
                <a:gd name="T3" fmla="*/ 10 h 1596"/>
                <a:gd name="T4" fmla="*/ 1121 w 1270"/>
                <a:gd name="T5" fmla="*/ 4 h 1596"/>
                <a:gd name="T6" fmla="*/ 326 w 1270"/>
                <a:gd name="T7" fmla="*/ 1 h 1596"/>
                <a:gd name="T8" fmla="*/ 107 w 1270"/>
                <a:gd name="T9" fmla="*/ 1 h 1596"/>
                <a:gd name="T10" fmla="*/ 34 w 1270"/>
                <a:gd name="T11" fmla="*/ 37 h 1596"/>
                <a:gd name="T12" fmla="*/ 3 w 1270"/>
                <a:gd name="T13" fmla="*/ 99 h 1596"/>
                <a:gd name="T14" fmla="*/ 0 w 1270"/>
                <a:gd name="T15" fmla="*/ 1121 h 1596"/>
                <a:gd name="T16" fmla="*/ 0 w 1270"/>
                <a:gd name="T17" fmla="*/ 1477 h 1596"/>
                <a:gd name="T18" fmla="*/ 21 w 1270"/>
                <a:gd name="T19" fmla="*/ 1544 h 1596"/>
                <a:gd name="T20" fmla="*/ 97 w 1270"/>
                <a:gd name="T21" fmla="*/ 1595 h 1596"/>
                <a:gd name="T22" fmla="*/ 616 w 1270"/>
                <a:gd name="T23" fmla="*/ 1595 h 1596"/>
                <a:gd name="T24" fmla="*/ 1064 w 1270"/>
                <a:gd name="T25" fmla="*/ 1586 h 1596"/>
                <a:gd name="T26" fmla="*/ 1118 w 1270"/>
                <a:gd name="T27" fmla="*/ 1582 h 1596"/>
                <a:gd name="T28" fmla="*/ 1051 w 1270"/>
                <a:gd name="T29" fmla="*/ 1573 h 1596"/>
                <a:gd name="T30" fmla="*/ 926 w 1270"/>
                <a:gd name="T31" fmla="*/ 1569 h 1596"/>
                <a:gd name="T32" fmla="*/ 1157 w 1270"/>
                <a:gd name="T33" fmla="*/ 1553 h 1596"/>
                <a:gd name="T34" fmla="*/ 1214 w 1270"/>
                <a:gd name="T35" fmla="*/ 1527 h 1596"/>
                <a:gd name="T36" fmla="*/ 1236 w 1270"/>
                <a:gd name="T37" fmla="*/ 1484 h 1596"/>
                <a:gd name="T38" fmla="*/ 1240 w 1270"/>
                <a:gd name="T39" fmla="*/ 1164 h 1596"/>
                <a:gd name="T40" fmla="*/ 1250 w 1270"/>
                <a:gd name="T41" fmla="*/ 318 h 1596"/>
                <a:gd name="T42" fmla="*/ 1254 w 1270"/>
                <a:gd name="T43" fmla="*/ 316 h 1596"/>
                <a:gd name="T44" fmla="*/ 1257 w 1270"/>
                <a:gd name="T45" fmla="*/ 308 h 1596"/>
                <a:gd name="T46" fmla="*/ 1261 w 1270"/>
                <a:gd name="T47" fmla="*/ 276 h 1596"/>
                <a:gd name="T48" fmla="*/ 1266 w 1270"/>
                <a:gd name="T49" fmla="*/ 253 h 1596"/>
                <a:gd name="T50" fmla="*/ 644 w 1270"/>
                <a:gd name="T51" fmla="*/ 67 h 1596"/>
                <a:gd name="T52" fmla="*/ 644 w 1270"/>
                <a:gd name="T53" fmla="*/ 67 h 1596"/>
                <a:gd name="T54" fmla="*/ 475 w 1270"/>
                <a:gd name="T55" fmla="*/ 66 h 1596"/>
                <a:gd name="T56" fmla="*/ 1206 w 1270"/>
                <a:gd name="T57" fmla="*/ 1145 h 1596"/>
                <a:gd name="T58" fmla="*/ 1204 w 1270"/>
                <a:gd name="T59" fmla="*/ 1477 h 1596"/>
                <a:gd name="T60" fmla="*/ 1191 w 1270"/>
                <a:gd name="T61" fmla="*/ 1512 h 1596"/>
                <a:gd name="T62" fmla="*/ 1164 w 1270"/>
                <a:gd name="T63" fmla="*/ 1536 h 1596"/>
                <a:gd name="T64" fmla="*/ 750 w 1270"/>
                <a:gd name="T65" fmla="*/ 1532 h 1596"/>
                <a:gd name="T66" fmla="*/ 369 w 1270"/>
                <a:gd name="T67" fmla="*/ 1524 h 1596"/>
                <a:gd name="T68" fmla="*/ 298 w 1270"/>
                <a:gd name="T69" fmla="*/ 1510 h 1596"/>
                <a:gd name="T70" fmla="*/ 130 w 1270"/>
                <a:gd name="T71" fmla="*/ 1499 h 1596"/>
                <a:gd name="T72" fmla="*/ 119 w 1270"/>
                <a:gd name="T73" fmla="*/ 1499 h 1596"/>
                <a:gd name="T74" fmla="*/ 100 w 1270"/>
                <a:gd name="T75" fmla="*/ 1481 h 1596"/>
                <a:gd name="T76" fmla="*/ 100 w 1270"/>
                <a:gd name="T77" fmla="*/ 1463 h 1596"/>
                <a:gd name="T78" fmla="*/ 102 w 1270"/>
                <a:gd name="T79" fmla="*/ 1147 h 1596"/>
                <a:gd name="T80" fmla="*/ 102 w 1270"/>
                <a:gd name="T81" fmla="*/ 696 h 1596"/>
                <a:gd name="T82" fmla="*/ 103 w 1270"/>
                <a:gd name="T83" fmla="*/ 394 h 1596"/>
                <a:gd name="T84" fmla="*/ 102 w 1270"/>
                <a:gd name="T85" fmla="*/ 117 h 1596"/>
                <a:gd name="T86" fmla="*/ 119 w 1270"/>
                <a:gd name="T87" fmla="*/ 100 h 1596"/>
                <a:gd name="T88" fmla="*/ 137 w 1270"/>
                <a:gd name="T89" fmla="*/ 100 h 1596"/>
                <a:gd name="T90" fmla="*/ 1164 w 1270"/>
                <a:gd name="T91" fmla="*/ 103 h 1596"/>
                <a:gd name="T92" fmla="*/ 1174 w 1270"/>
                <a:gd name="T93" fmla="*/ 119 h 1596"/>
                <a:gd name="T94" fmla="*/ 1176 w 1270"/>
                <a:gd name="T95" fmla="*/ 467 h 1596"/>
                <a:gd name="T96" fmla="*/ 1181 w 1270"/>
                <a:gd name="T97" fmla="*/ 1084 h 1596"/>
                <a:gd name="T98" fmla="*/ 1187 w 1270"/>
                <a:gd name="T99" fmla="*/ 1104 h 1596"/>
                <a:gd name="T100" fmla="*/ 1193 w 1270"/>
                <a:gd name="T101" fmla="*/ 1043 h 1596"/>
                <a:gd name="T102" fmla="*/ 1198 w 1270"/>
                <a:gd name="T103" fmla="*/ 887 h 1596"/>
                <a:gd name="T104" fmla="*/ 1203 w 1270"/>
                <a:gd name="T105" fmla="*/ 597 h 1596"/>
                <a:gd name="T106" fmla="*/ 1206 w 1270"/>
                <a:gd name="T107" fmla="*/ 306 h 1596"/>
                <a:gd name="T108" fmla="*/ 1206 w 1270"/>
                <a:gd name="T109" fmla="*/ 119 h 1596"/>
                <a:gd name="T110" fmla="*/ 1203 w 1270"/>
                <a:gd name="T111" fmla="*/ 103 h 1596"/>
                <a:gd name="T112" fmla="*/ 1161 w 1270"/>
                <a:gd name="T113" fmla="*/ 70 h 1596"/>
                <a:gd name="T114" fmla="*/ 1061 w 1270"/>
                <a:gd name="T115" fmla="*/ 69 h 1596"/>
                <a:gd name="T116" fmla="*/ 700 w 1270"/>
                <a:gd name="T117" fmla="*/ 66 h 1596"/>
                <a:gd name="T118" fmla="*/ 1171 w 1270"/>
                <a:gd name="T119" fmla="*/ 69 h 1596"/>
                <a:gd name="T120" fmla="*/ 1206 w 1270"/>
                <a:gd name="T121" fmla="*/ 106 h 1596"/>
                <a:gd name="T122" fmla="*/ 1207 w 1270"/>
                <a:gd name="T123" fmla="*/ 488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70" h="1596">
                  <a:moveTo>
                    <a:pt x="1270" y="117"/>
                  </a:moveTo>
                  <a:lnTo>
                    <a:pt x="1270" y="110"/>
                  </a:lnTo>
                  <a:lnTo>
                    <a:pt x="1270" y="110"/>
                  </a:lnTo>
                  <a:lnTo>
                    <a:pt x="1267" y="96"/>
                  </a:lnTo>
                  <a:lnTo>
                    <a:pt x="1267" y="96"/>
                  </a:lnTo>
                  <a:lnTo>
                    <a:pt x="1264" y="82"/>
                  </a:lnTo>
                  <a:lnTo>
                    <a:pt x="1259" y="67"/>
                  </a:lnTo>
                  <a:lnTo>
                    <a:pt x="1259" y="67"/>
                  </a:lnTo>
                  <a:lnTo>
                    <a:pt x="1251" y="54"/>
                  </a:lnTo>
                  <a:lnTo>
                    <a:pt x="1241" y="43"/>
                  </a:lnTo>
                  <a:lnTo>
                    <a:pt x="1231" y="33"/>
                  </a:lnTo>
                  <a:lnTo>
                    <a:pt x="1218" y="23"/>
                  </a:lnTo>
                  <a:lnTo>
                    <a:pt x="1218" y="23"/>
                  </a:lnTo>
                  <a:lnTo>
                    <a:pt x="1206" y="16"/>
                  </a:lnTo>
                  <a:lnTo>
                    <a:pt x="1191" y="10"/>
                  </a:lnTo>
                  <a:lnTo>
                    <a:pt x="1191" y="10"/>
                  </a:lnTo>
                  <a:lnTo>
                    <a:pt x="1176" y="7"/>
                  </a:lnTo>
                  <a:lnTo>
                    <a:pt x="1161" y="4"/>
                  </a:lnTo>
                  <a:lnTo>
                    <a:pt x="1157" y="4"/>
                  </a:lnTo>
                  <a:lnTo>
                    <a:pt x="1154" y="4"/>
                  </a:lnTo>
                  <a:lnTo>
                    <a:pt x="1150" y="4"/>
                  </a:lnTo>
                  <a:lnTo>
                    <a:pt x="1140" y="4"/>
                  </a:lnTo>
                  <a:lnTo>
                    <a:pt x="1140" y="4"/>
                  </a:lnTo>
                  <a:lnTo>
                    <a:pt x="1121" y="4"/>
                  </a:lnTo>
                  <a:lnTo>
                    <a:pt x="1121" y="4"/>
                  </a:lnTo>
                  <a:lnTo>
                    <a:pt x="965" y="4"/>
                  </a:lnTo>
                  <a:lnTo>
                    <a:pt x="810" y="3"/>
                  </a:lnTo>
                  <a:lnTo>
                    <a:pt x="810" y="3"/>
                  </a:lnTo>
                  <a:lnTo>
                    <a:pt x="785" y="3"/>
                  </a:lnTo>
                  <a:lnTo>
                    <a:pt x="785" y="3"/>
                  </a:lnTo>
                  <a:lnTo>
                    <a:pt x="326" y="1"/>
                  </a:lnTo>
                  <a:lnTo>
                    <a:pt x="326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60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84" y="6"/>
                  </a:lnTo>
                  <a:lnTo>
                    <a:pt x="73" y="10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4" y="37"/>
                  </a:lnTo>
                  <a:lnTo>
                    <a:pt x="27" y="4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4" y="66"/>
                  </a:lnTo>
                  <a:lnTo>
                    <a:pt x="10" y="76"/>
                  </a:lnTo>
                  <a:lnTo>
                    <a:pt x="6" y="87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1" y="120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243"/>
                  </a:lnTo>
                  <a:lnTo>
                    <a:pt x="1" y="243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0" y="1360"/>
                  </a:lnTo>
                  <a:lnTo>
                    <a:pt x="0" y="1360"/>
                  </a:lnTo>
                  <a:lnTo>
                    <a:pt x="0" y="1420"/>
                  </a:lnTo>
                  <a:lnTo>
                    <a:pt x="0" y="1450"/>
                  </a:lnTo>
                  <a:lnTo>
                    <a:pt x="0" y="1464"/>
                  </a:lnTo>
                  <a:lnTo>
                    <a:pt x="0" y="1473"/>
                  </a:lnTo>
                  <a:lnTo>
                    <a:pt x="0" y="1477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1" y="1496"/>
                  </a:lnTo>
                  <a:lnTo>
                    <a:pt x="4" y="1509"/>
                  </a:lnTo>
                  <a:lnTo>
                    <a:pt x="9" y="1522"/>
                  </a:lnTo>
                  <a:lnTo>
                    <a:pt x="14" y="1534"/>
                  </a:lnTo>
                  <a:lnTo>
                    <a:pt x="14" y="1534"/>
                  </a:lnTo>
                  <a:lnTo>
                    <a:pt x="21" y="1544"/>
                  </a:lnTo>
                  <a:lnTo>
                    <a:pt x="30" y="1556"/>
                  </a:lnTo>
                  <a:lnTo>
                    <a:pt x="39" y="1565"/>
                  </a:lnTo>
                  <a:lnTo>
                    <a:pt x="49" y="1573"/>
                  </a:lnTo>
                  <a:lnTo>
                    <a:pt x="49" y="1573"/>
                  </a:lnTo>
                  <a:lnTo>
                    <a:pt x="60" y="1580"/>
                  </a:lnTo>
                  <a:lnTo>
                    <a:pt x="72" y="1586"/>
                  </a:lnTo>
                  <a:lnTo>
                    <a:pt x="84" y="1590"/>
                  </a:lnTo>
                  <a:lnTo>
                    <a:pt x="97" y="1595"/>
                  </a:lnTo>
                  <a:lnTo>
                    <a:pt x="97" y="1595"/>
                  </a:lnTo>
                  <a:lnTo>
                    <a:pt x="110" y="1596"/>
                  </a:lnTo>
                  <a:lnTo>
                    <a:pt x="117" y="1596"/>
                  </a:lnTo>
                  <a:lnTo>
                    <a:pt x="120" y="1596"/>
                  </a:lnTo>
                  <a:lnTo>
                    <a:pt x="122" y="1596"/>
                  </a:lnTo>
                  <a:lnTo>
                    <a:pt x="137" y="1596"/>
                  </a:lnTo>
                  <a:lnTo>
                    <a:pt x="137" y="1596"/>
                  </a:lnTo>
                  <a:lnTo>
                    <a:pt x="616" y="1595"/>
                  </a:lnTo>
                  <a:lnTo>
                    <a:pt x="616" y="1595"/>
                  </a:lnTo>
                  <a:lnTo>
                    <a:pt x="640" y="1593"/>
                  </a:lnTo>
                  <a:lnTo>
                    <a:pt x="640" y="1593"/>
                  </a:lnTo>
                  <a:lnTo>
                    <a:pt x="872" y="1592"/>
                  </a:lnTo>
                  <a:lnTo>
                    <a:pt x="987" y="1589"/>
                  </a:lnTo>
                  <a:lnTo>
                    <a:pt x="1087" y="1586"/>
                  </a:lnTo>
                  <a:lnTo>
                    <a:pt x="1087" y="1586"/>
                  </a:lnTo>
                  <a:lnTo>
                    <a:pt x="1064" y="1586"/>
                  </a:lnTo>
                  <a:lnTo>
                    <a:pt x="1047" y="1586"/>
                  </a:lnTo>
                  <a:lnTo>
                    <a:pt x="1047" y="1586"/>
                  </a:lnTo>
                  <a:lnTo>
                    <a:pt x="1107" y="1585"/>
                  </a:lnTo>
                  <a:lnTo>
                    <a:pt x="1157" y="1583"/>
                  </a:lnTo>
                  <a:lnTo>
                    <a:pt x="1157" y="1583"/>
                  </a:lnTo>
                  <a:lnTo>
                    <a:pt x="1097" y="1583"/>
                  </a:lnTo>
                  <a:lnTo>
                    <a:pt x="1097" y="1583"/>
                  </a:lnTo>
                  <a:lnTo>
                    <a:pt x="1118" y="1582"/>
                  </a:lnTo>
                  <a:lnTo>
                    <a:pt x="1127" y="1580"/>
                  </a:lnTo>
                  <a:lnTo>
                    <a:pt x="1131" y="1579"/>
                  </a:lnTo>
                  <a:lnTo>
                    <a:pt x="1131" y="1579"/>
                  </a:lnTo>
                  <a:lnTo>
                    <a:pt x="1067" y="1577"/>
                  </a:lnTo>
                  <a:lnTo>
                    <a:pt x="1067" y="1577"/>
                  </a:lnTo>
                  <a:lnTo>
                    <a:pt x="1075" y="1576"/>
                  </a:lnTo>
                  <a:lnTo>
                    <a:pt x="1070" y="1575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71" y="1573"/>
                  </a:lnTo>
                  <a:lnTo>
                    <a:pt x="1081" y="1572"/>
                  </a:lnTo>
                  <a:lnTo>
                    <a:pt x="1081" y="1572"/>
                  </a:lnTo>
                  <a:lnTo>
                    <a:pt x="1041" y="1572"/>
                  </a:lnTo>
                  <a:lnTo>
                    <a:pt x="999" y="1572"/>
                  </a:lnTo>
                  <a:lnTo>
                    <a:pt x="926" y="1569"/>
                  </a:lnTo>
                  <a:lnTo>
                    <a:pt x="926" y="1569"/>
                  </a:lnTo>
                  <a:lnTo>
                    <a:pt x="997" y="1566"/>
                  </a:lnTo>
                  <a:lnTo>
                    <a:pt x="1024" y="1565"/>
                  </a:lnTo>
                  <a:lnTo>
                    <a:pt x="1041" y="1562"/>
                  </a:lnTo>
                  <a:lnTo>
                    <a:pt x="1041" y="1562"/>
                  </a:lnTo>
                  <a:lnTo>
                    <a:pt x="1032" y="1557"/>
                  </a:lnTo>
                  <a:lnTo>
                    <a:pt x="1032" y="1554"/>
                  </a:lnTo>
                  <a:lnTo>
                    <a:pt x="1034" y="1553"/>
                  </a:lnTo>
                  <a:lnTo>
                    <a:pt x="1157" y="1553"/>
                  </a:lnTo>
                  <a:lnTo>
                    <a:pt x="1157" y="1553"/>
                  </a:lnTo>
                  <a:lnTo>
                    <a:pt x="1167" y="1553"/>
                  </a:lnTo>
                  <a:lnTo>
                    <a:pt x="1176" y="1550"/>
                  </a:lnTo>
                  <a:lnTo>
                    <a:pt x="1184" y="1547"/>
                  </a:lnTo>
                  <a:lnTo>
                    <a:pt x="1193" y="1544"/>
                  </a:lnTo>
                  <a:lnTo>
                    <a:pt x="1201" y="1539"/>
                  </a:lnTo>
                  <a:lnTo>
                    <a:pt x="1208" y="1533"/>
                  </a:lnTo>
                  <a:lnTo>
                    <a:pt x="1214" y="1527"/>
                  </a:lnTo>
                  <a:lnTo>
                    <a:pt x="1220" y="1520"/>
                  </a:lnTo>
                  <a:lnTo>
                    <a:pt x="1220" y="1520"/>
                  </a:lnTo>
                  <a:lnTo>
                    <a:pt x="1223" y="1517"/>
                  </a:lnTo>
                  <a:lnTo>
                    <a:pt x="1223" y="1517"/>
                  </a:lnTo>
                  <a:lnTo>
                    <a:pt x="1228" y="1507"/>
                  </a:lnTo>
                  <a:lnTo>
                    <a:pt x="1234" y="1493"/>
                  </a:lnTo>
                  <a:lnTo>
                    <a:pt x="1234" y="1493"/>
                  </a:lnTo>
                  <a:lnTo>
                    <a:pt x="1236" y="1484"/>
                  </a:lnTo>
                  <a:lnTo>
                    <a:pt x="1236" y="1484"/>
                  </a:lnTo>
                  <a:lnTo>
                    <a:pt x="1237" y="1474"/>
                  </a:lnTo>
                  <a:lnTo>
                    <a:pt x="1237" y="1474"/>
                  </a:lnTo>
                  <a:lnTo>
                    <a:pt x="1237" y="1456"/>
                  </a:lnTo>
                  <a:lnTo>
                    <a:pt x="1237" y="1456"/>
                  </a:lnTo>
                  <a:lnTo>
                    <a:pt x="1239" y="1366"/>
                  </a:lnTo>
                  <a:lnTo>
                    <a:pt x="1239" y="1366"/>
                  </a:lnTo>
                  <a:lnTo>
                    <a:pt x="1240" y="1164"/>
                  </a:lnTo>
                  <a:lnTo>
                    <a:pt x="1240" y="1164"/>
                  </a:lnTo>
                  <a:lnTo>
                    <a:pt x="1241" y="713"/>
                  </a:lnTo>
                  <a:lnTo>
                    <a:pt x="1244" y="505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7" y="311"/>
                  </a:lnTo>
                  <a:lnTo>
                    <a:pt x="1249" y="312"/>
                  </a:lnTo>
                  <a:lnTo>
                    <a:pt x="1250" y="318"/>
                  </a:lnTo>
                  <a:lnTo>
                    <a:pt x="1250" y="323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1" y="326"/>
                  </a:lnTo>
                  <a:lnTo>
                    <a:pt x="1253" y="315"/>
                  </a:lnTo>
                  <a:lnTo>
                    <a:pt x="1253" y="306"/>
                  </a:lnTo>
                  <a:lnTo>
                    <a:pt x="1253" y="306"/>
                  </a:lnTo>
                  <a:lnTo>
                    <a:pt x="1254" y="316"/>
                  </a:lnTo>
                  <a:lnTo>
                    <a:pt x="1254" y="321"/>
                  </a:lnTo>
                  <a:lnTo>
                    <a:pt x="1254" y="322"/>
                  </a:lnTo>
                  <a:lnTo>
                    <a:pt x="1254" y="321"/>
                  </a:lnTo>
                  <a:lnTo>
                    <a:pt x="1254" y="321"/>
                  </a:lnTo>
                  <a:lnTo>
                    <a:pt x="1256" y="308"/>
                  </a:lnTo>
                  <a:lnTo>
                    <a:pt x="1256" y="305"/>
                  </a:lnTo>
                  <a:lnTo>
                    <a:pt x="1256" y="306"/>
                  </a:lnTo>
                  <a:lnTo>
                    <a:pt x="1257" y="308"/>
                  </a:lnTo>
                  <a:lnTo>
                    <a:pt x="1257" y="308"/>
                  </a:lnTo>
                  <a:lnTo>
                    <a:pt x="1259" y="306"/>
                  </a:lnTo>
                  <a:lnTo>
                    <a:pt x="1259" y="306"/>
                  </a:lnTo>
                  <a:lnTo>
                    <a:pt x="1260" y="283"/>
                  </a:lnTo>
                  <a:lnTo>
                    <a:pt x="1260" y="273"/>
                  </a:lnTo>
                  <a:lnTo>
                    <a:pt x="1261" y="272"/>
                  </a:lnTo>
                  <a:lnTo>
                    <a:pt x="1261" y="276"/>
                  </a:lnTo>
                  <a:lnTo>
                    <a:pt x="1261" y="276"/>
                  </a:lnTo>
                  <a:lnTo>
                    <a:pt x="1261" y="291"/>
                  </a:lnTo>
                  <a:lnTo>
                    <a:pt x="1261" y="291"/>
                  </a:lnTo>
                  <a:lnTo>
                    <a:pt x="1263" y="285"/>
                  </a:lnTo>
                  <a:lnTo>
                    <a:pt x="1263" y="272"/>
                  </a:lnTo>
                  <a:lnTo>
                    <a:pt x="1263" y="259"/>
                  </a:lnTo>
                  <a:lnTo>
                    <a:pt x="1263" y="250"/>
                  </a:lnTo>
                  <a:lnTo>
                    <a:pt x="1263" y="250"/>
                  </a:lnTo>
                  <a:lnTo>
                    <a:pt x="1266" y="253"/>
                  </a:lnTo>
                  <a:lnTo>
                    <a:pt x="1266" y="253"/>
                  </a:lnTo>
                  <a:lnTo>
                    <a:pt x="1267" y="250"/>
                  </a:lnTo>
                  <a:lnTo>
                    <a:pt x="1267" y="250"/>
                  </a:lnTo>
                  <a:lnTo>
                    <a:pt x="1270" y="122"/>
                  </a:lnTo>
                  <a:lnTo>
                    <a:pt x="1270" y="120"/>
                  </a:lnTo>
                  <a:lnTo>
                    <a:pt x="1270" y="119"/>
                  </a:lnTo>
                  <a:lnTo>
                    <a:pt x="1270" y="117"/>
                  </a:lnTo>
                  <a:close/>
                  <a:moveTo>
                    <a:pt x="644" y="67"/>
                  </a:moveTo>
                  <a:lnTo>
                    <a:pt x="644" y="67"/>
                  </a:lnTo>
                  <a:lnTo>
                    <a:pt x="626" y="67"/>
                  </a:lnTo>
                  <a:lnTo>
                    <a:pt x="617" y="67"/>
                  </a:lnTo>
                  <a:lnTo>
                    <a:pt x="610" y="66"/>
                  </a:lnTo>
                  <a:lnTo>
                    <a:pt x="610" y="66"/>
                  </a:lnTo>
                  <a:lnTo>
                    <a:pt x="630" y="66"/>
                  </a:lnTo>
                  <a:lnTo>
                    <a:pt x="640" y="66"/>
                  </a:lnTo>
                  <a:lnTo>
                    <a:pt x="644" y="67"/>
                  </a:lnTo>
                  <a:lnTo>
                    <a:pt x="644" y="67"/>
                  </a:lnTo>
                  <a:close/>
                  <a:moveTo>
                    <a:pt x="604" y="66"/>
                  </a:moveTo>
                  <a:lnTo>
                    <a:pt x="604" y="66"/>
                  </a:lnTo>
                  <a:lnTo>
                    <a:pt x="521" y="67"/>
                  </a:lnTo>
                  <a:lnTo>
                    <a:pt x="477" y="67"/>
                  </a:lnTo>
                  <a:lnTo>
                    <a:pt x="434" y="66"/>
                  </a:lnTo>
                  <a:lnTo>
                    <a:pt x="434" y="66"/>
                  </a:lnTo>
                  <a:lnTo>
                    <a:pt x="475" y="66"/>
                  </a:lnTo>
                  <a:lnTo>
                    <a:pt x="518" y="66"/>
                  </a:lnTo>
                  <a:lnTo>
                    <a:pt x="561" y="66"/>
                  </a:lnTo>
                  <a:lnTo>
                    <a:pt x="604" y="66"/>
                  </a:lnTo>
                  <a:lnTo>
                    <a:pt x="604" y="66"/>
                  </a:lnTo>
                  <a:close/>
                  <a:moveTo>
                    <a:pt x="1207" y="807"/>
                  </a:moveTo>
                  <a:lnTo>
                    <a:pt x="1207" y="807"/>
                  </a:lnTo>
                  <a:lnTo>
                    <a:pt x="1206" y="1145"/>
                  </a:lnTo>
                  <a:lnTo>
                    <a:pt x="1206" y="1145"/>
                  </a:lnTo>
                  <a:lnTo>
                    <a:pt x="1204" y="1325"/>
                  </a:lnTo>
                  <a:lnTo>
                    <a:pt x="1204" y="1325"/>
                  </a:lnTo>
                  <a:lnTo>
                    <a:pt x="1204" y="1419"/>
                  </a:lnTo>
                  <a:lnTo>
                    <a:pt x="1204" y="1419"/>
                  </a:lnTo>
                  <a:lnTo>
                    <a:pt x="1204" y="1466"/>
                  </a:lnTo>
                  <a:lnTo>
                    <a:pt x="1204" y="1471"/>
                  </a:lnTo>
                  <a:lnTo>
                    <a:pt x="1204" y="1471"/>
                  </a:lnTo>
                  <a:lnTo>
                    <a:pt x="1204" y="1477"/>
                  </a:lnTo>
                  <a:lnTo>
                    <a:pt x="1204" y="1477"/>
                  </a:lnTo>
                  <a:lnTo>
                    <a:pt x="1203" y="1486"/>
                  </a:lnTo>
                  <a:lnTo>
                    <a:pt x="1203" y="1486"/>
                  </a:lnTo>
                  <a:lnTo>
                    <a:pt x="1200" y="1493"/>
                  </a:lnTo>
                  <a:lnTo>
                    <a:pt x="1197" y="1500"/>
                  </a:lnTo>
                  <a:lnTo>
                    <a:pt x="1197" y="1500"/>
                  </a:lnTo>
                  <a:lnTo>
                    <a:pt x="1194" y="1506"/>
                  </a:lnTo>
                  <a:lnTo>
                    <a:pt x="1191" y="1512"/>
                  </a:lnTo>
                  <a:lnTo>
                    <a:pt x="1183" y="1522"/>
                  </a:lnTo>
                  <a:lnTo>
                    <a:pt x="1183" y="1522"/>
                  </a:lnTo>
                  <a:lnTo>
                    <a:pt x="1171" y="1529"/>
                  </a:lnTo>
                  <a:lnTo>
                    <a:pt x="1161" y="1534"/>
                  </a:lnTo>
                  <a:lnTo>
                    <a:pt x="1161" y="1534"/>
                  </a:lnTo>
                  <a:lnTo>
                    <a:pt x="1161" y="1536"/>
                  </a:lnTo>
                  <a:lnTo>
                    <a:pt x="1164" y="1536"/>
                  </a:lnTo>
                  <a:lnTo>
                    <a:pt x="1164" y="1536"/>
                  </a:lnTo>
                  <a:lnTo>
                    <a:pt x="1157" y="1536"/>
                  </a:lnTo>
                  <a:lnTo>
                    <a:pt x="984" y="1536"/>
                  </a:lnTo>
                  <a:lnTo>
                    <a:pt x="984" y="1536"/>
                  </a:lnTo>
                  <a:lnTo>
                    <a:pt x="976" y="1536"/>
                  </a:lnTo>
                  <a:lnTo>
                    <a:pt x="976" y="1536"/>
                  </a:lnTo>
                  <a:lnTo>
                    <a:pt x="929" y="1533"/>
                  </a:lnTo>
                  <a:lnTo>
                    <a:pt x="873" y="1532"/>
                  </a:lnTo>
                  <a:lnTo>
                    <a:pt x="750" y="1532"/>
                  </a:lnTo>
                  <a:lnTo>
                    <a:pt x="750" y="1532"/>
                  </a:lnTo>
                  <a:lnTo>
                    <a:pt x="541" y="1529"/>
                  </a:lnTo>
                  <a:lnTo>
                    <a:pt x="355" y="1527"/>
                  </a:lnTo>
                  <a:lnTo>
                    <a:pt x="355" y="1527"/>
                  </a:lnTo>
                  <a:lnTo>
                    <a:pt x="365" y="1527"/>
                  </a:lnTo>
                  <a:lnTo>
                    <a:pt x="371" y="1526"/>
                  </a:lnTo>
                  <a:lnTo>
                    <a:pt x="371" y="1526"/>
                  </a:lnTo>
                  <a:lnTo>
                    <a:pt x="369" y="1524"/>
                  </a:lnTo>
                  <a:lnTo>
                    <a:pt x="369" y="1524"/>
                  </a:lnTo>
                  <a:lnTo>
                    <a:pt x="364" y="1522"/>
                  </a:lnTo>
                  <a:lnTo>
                    <a:pt x="357" y="1520"/>
                  </a:lnTo>
                  <a:lnTo>
                    <a:pt x="339" y="1514"/>
                  </a:lnTo>
                  <a:lnTo>
                    <a:pt x="339" y="1514"/>
                  </a:lnTo>
                  <a:lnTo>
                    <a:pt x="321" y="1513"/>
                  </a:lnTo>
                  <a:lnTo>
                    <a:pt x="309" y="1512"/>
                  </a:lnTo>
                  <a:lnTo>
                    <a:pt x="298" y="1510"/>
                  </a:lnTo>
                  <a:lnTo>
                    <a:pt x="285" y="1507"/>
                  </a:lnTo>
                  <a:lnTo>
                    <a:pt x="285" y="1507"/>
                  </a:lnTo>
                  <a:lnTo>
                    <a:pt x="243" y="1504"/>
                  </a:lnTo>
                  <a:lnTo>
                    <a:pt x="196" y="1502"/>
                  </a:lnTo>
                  <a:lnTo>
                    <a:pt x="196" y="1502"/>
                  </a:lnTo>
                  <a:lnTo>
                    <a:pt x="143" y="1500"/>
                  </a:lnTo>
                  <a:lnTo>
                    <a:pt x="143" y="1500"/>
                  </a:lnTo>
                  <a:lnTo>
                    <a:pt x="130" y="1499"/>
                  </a:lnTo>
                  <a:lnTo>
                    <a:pt x="123" y="1499"/>
                  </a:lnTo>
                  <a:lnTo>
                    <a:pt x="122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20" y="1499"/>
                  </a:lnTo>
                  <a:lnTo>
                    <a:pt x="119" y="1499"/>
                  </a:lnTo>
                  <a:lnTo>
                    <a:pt x="119" y="1499"/>
                  </a:lnTo>
                  <a:lnTo>
                    <a:pt x="115" y="1497"/>
                  </a:lnTo>
                  <a:lnTo>
                    <a:pt x="110" y="1496"/>
                  </a:lnTo>
                  <a:lnTo>
                    <a:pt x="110" y="1496"/>
                  </a:lnTo>
                  <a:lnTo>
                    <a:pt x="106" y="1493"/>
                  </a:lnTo>
                  <a:lnTo>
                    <a:pt x="103" y="1489"/>
                  </a:lnTo>
                  <a:lnTo>
                    <a:pt x="102" y="1484"/>
                  </a:lnTo>
                  <a:lnTo>
                    <a:pt x="100" y="1481"/>
                  </a:lnTo>
                  <a:lnTo>
                    <a:pt x="100" y="1481"/>
                  </a:lnTo>
                  <a:lnTo>
                    <a:pt x="100" y="1479"/>
                  </a:lnTo>
                  <a:lnTo>
                    <a:pt x="100" y="1479"/>
                  </a:lnTo>
                  <a:lnTo>
                    <a:pt x="100" y="1476"/>
                  </a:lnTo>
                  <a:lnTo>
                    <a:pt x="100" y="1476"/>
                  </a:lnTo>
                  <a:lnTo>
                    <a:pt x="99" y="1474"/>
                  </a:lnTo>
                  <a:lnTo>
                    <a:pt x="100" y="1471"/>
                  </a:lnTo>
                  <a:lnTo>
                    <a:pt x="100" y="1463"/>
                  </a:lnTo>
                  <a:lnTo>
                    <a:pt x="100" y="1463"/>
                  </a:lnTo>
                  <a:lnTo>
                    <a:pt x="100" y="1434"/>
                  </a:lnTo>
                  <a:lnTo>
                    <a:pt x="100" y="1434"/>
                  </a:lnTo>
                  <a:lnTo>
                    <a:pt x="100" y="1321"/>
                  </a:lnTo>
                  <a:lnTo>
                    <a:pt x="100" y="1321"/>
                  </a:lnTo>
                  <a:lnTo>
                    <a:pt x="103" y="1283"/>
                  </a:lnTo>
                  <a:lnTo>
                    <a:pt x="103" y="1238"/>
                  </a:lnTo>
                  <a:lnTo>
                    <a:pt x="102" y="1147"/>
                  </a:lnTo>
                  <a:lnTo>
                    <a:pt x="102" y="1147"/>
                  </a:lnTo>
                  <a:lnTo>
                    <a:pt x="103" y="1028"/>
                  </a:lnTo>
                  <a:lnTo>
                    <a:pt x="103" y="969"/>
                  </a:lnTo>
                  <a:lnTo>
                    <a:pt x="102" y="910"/>
                  </a:lnTo>
                  <a:lnTo>
                    <a:pt x="102" y="910"/>
                  </a:lnTo>
                  <a:lnTo>
                    <a:pt x="103" y="856"/>
                  </a:lnTo>
                  <a:lnTo>
                    <a:pt x="103" y="803"/>
                  </a:lnTo>
                  <a:lnTo>
                    <a:pt x="102" y="696"/>
                  </a:lnTo>
                  <a:lnTo>
                    <a:pt x="102" y="696"/>
                  </a:lnTo>
                  <a:lnTo>
                    <a:pt x="103" y="644"/>
                  </a:lnTo>
                  <a:lnTo>
                    <a:pt x="103" y="591"/>
                  </a:lnTo>
                  <a:lnTo>
                    <a:pt x="103" y="540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3" y="472"/>
                  </a:lnTo>
                  <a:lnTo>
                    <a:pt x="103" y="449"/>
                  </a:lnTo>
                  <a:lnTo>
                    <a:pt x="103" y="394"/>
                  </a:lnTo>
                  <a:lnTo>
                    <a:pt x="103" y="39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02" y="126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2" y="115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6" y="107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9" y="100"/>
                  </a:lnTo>
                  <a:lnTo>
                    <a:pt x="119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2" y="100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650" y="100"/>
                  </a:lnTo>
                  <a:lnTo>
                    <a:pt x="1128" y="100"/>
                  </a:lnTo>
                  <a:lnTo>
                    <a:pt x="1157" y="102"/>
                  </a:lnTo>
                  <a:lnTo>
                    <a:pt x="1157" y="102"/>
                  </a:lnTo>
                  <a:lnTo>
                    <a:pt x="1164" y="103"/>
                  </a:lnTo>
                  <a:lnTo>
                    <a:pt x="1164" y="103"/>
                  </a:lnTo>
                  <a:lnTo>
                    <a:pt x="1168" y="104"/>
                  </a:lnTo>
                  <a:lnTo>
                    <a:pt x="1171" y="107"/>
                  </a:lnTo>
                  <a:lnTo>
                    <a:pt x="1173" y="112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4" y="122"/>
                  </a:lnTo>
                  <a:lnTo>
                    <a:pt x="1174" y="125"/>
                  </a:lnTo>
                  <a:lnTo>
                    <a:pt x="1174" y="133"/>
                  </a:lnTo>
                  <a:lnTo>
                    <a:pt x="1174" y="163"/>
                  </a:lnTo>
                  <a:lnTo>
                    <a:pt x="1174" y="163"/>
                  </a:lnTo>
                  <a:lnTo>
                    <a:pt x="1174" y="223"/>
                  </a:lnTo>
                  <a:lnTo>
                    <a:pt x="1174" y="223"/>
                  </a:lnTo>
                  <a:lnTo>
                    <a:pt x="1176" y="467"/>
                  </a:lnTo>
                  <a:lnTo>
                    <a:pt x="1176" y="467"/>
                  </a:lnTo>
                  <a:lnTo>
                    <a:pt x="1176" y="710"/>
                  </a:lnTo>
                  <a:lnTo>
                    <a:pt x="1178" y="952"/>
                  </a:lnTo>
                  <a:lnTo>
                    <a:pt x="1178" y="952"/>
                  </a:lnTo>
                  <a:lnTo>
                    <a:pt x="1180" y="968"/>
                  </a:lnTo>
                  <a:lnTo>
                    <a:pt x="1181" y="986"/>
                  </a:lnTo>
                  <a:lnTo>
                    <a:pt x="1181" y="1033"/>
                  </a:lnTo>
                  <a:lnTo>
                    <a:pt x="1181" y="1084"/>
                  </a:lnTo>
                  <a:lnTo>
                    <a:pt x="1181" y="1108"/>
                  </a:lnTo>
                  <a:lnTo>
                    <a:pt x="1183" y="1128"/>
                  </a:lnTo>
                  <a:lnTo>
                    <a:pt x="1183" y="1128"/>
                  </a:lnTo>
                  <a:lnTo>
                    <a:pt x="1184" y="1121"/>
                  </a:lnTo>
                  <a:lnTo>
                    <a:pt x="1184" y="1109"/>
                  </a:lnTo>
                  <a:lnTo>
                    <a:pt x="1186" y="1084"/>
                  </a:lnTo>
                  <a:lnTo>
                    <a:pt x="1186" y="1084"/>
                  </a:lnTo>
                  <a:lnTo>
                    <a:pt x="1187" y="1104"/>
                  </a:lnTo>
                  <a:lnTo>
                    <a:pt x="1187" y="1104"/>
                  </a:lnTo>
                  <a:lnTo>
                    <a:pt x="1188" y="1088"/>
                  </a:lnTo>
                  <a:lnTo>
                    <a:pt x="1190" y="1068"/>
                  </a:lnTo>
                  <a:lnTo>
                    <a:pt x="1193" y="1033"/>
                  </a:lnTo>
                  <a:lnTo>
                    <a:pt x="1193" y="1033"/>
                  </a:lnTo>
                  <a:lnTo>
                    <a:pt x="1193" y="1039"/>
                  </a:lnTo>
                  <a:lnTo>
                    <a:pt x="1193" y="1042"/>
                  </a:lnTo>
                  <a:lnTo>
                    <a:pt x="1193" y="1043"/>
                  </a:lnTo>
                  <a:lnTo>
                    <a:pt x="1194" y="1043"/>
                  </a:lnTo>
                  <a:lnTo>
                    <a:pt x="1194" y="1043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7" y="896"/>
                  </a:lnTo>
                  <a:lnTo>
                    <a:pt x="1198" y="895"/>
                  </a:lnTo>
                  <a:lnTo>
                    <a:pt x="1198" y="890"/>
                  </a:lnTo>
                  <a:lnTo>
                    <a:pt x="1198" y="887"/>
                  </a:lnTo>
                  <a:lnTo>
                    <a:pt x="1198" y="887"/>
                  </a:lnTo>
                  <a:lnTo>
                    <a:pt x="1198" y="903"/>
                  </a:lnTo>
                  <a:lnTo>
                    <a:pt x="1198" y="910"/>
                  </a:lnTo>
                  <a:lnTo>
                    <a:pt x="1200" y="912"/>
                  </a:lnTo>
                  <a:lnTo>
                    <a:pt x="1200" y="912"/>
                  </a:lnTo>
                  <a:lnTo>
                    <a:pt x="1201" y="751"/>
                  </a:lnTo>
                  <a:lnTo>
                    <a:pt x="1203" y="597"/>
                  </a:lnTo>
                  <a:lnTo>
                    <a:pt x="1203" y="597"/>
                  </a:lnTo>
                  <a:lnTo>
                    <a:pt x="1204" y="527"/>
                  </a:lnTo>
                  <a:lnTo>
                    <a:pt x="1206" y="457"/>
                  </a:lnTo>
                  <a:lnTo>
                    <a:pt x="1206" y="457"/>
                  </a:lnTo>
                  <a:lnTo>
                    <a:pt x="1204" y="431"/>
                  </a:lnTo>
                  <a:lnTo>
                    <a:pt x="1204" y="431"/>
                  </a:lnTo>
                  <a:lnTo>
                    <a:pt x="1204" y="346"/>
                  </a:lnTo>
                  <a:lnTo>
                    <a:pt x="1204" y="346"/>
                  </a:lnTo>
                  <a:lnTo>
                    <a:pt x="1206" y="306"/>
                  </a:lnTo>
                  <a:lnTo>
                    <a:pt x="1206" y="306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6" y="215"/>
                  </a:lnTo>
                  <a:lnTo>
                    <a:pt x="1206" y="160"/>
                  </a:lnTo>
                  <a:lnTo>
                    <a:pt x="1206" y="160"/>
                  </a:lnTo>
                  <a:lnTo>
                    <a:pt x="1206" y="120"/>
                  </a:lnTo>
                  <a:lnTo>
                    <a:pt x="1206" y="119"/>
                  </a:lnTo>
                  <a:lnTo>
                    <a:pt x="1206" y="117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204" y="112"/>
                  </a:lnTo>
                  <a:lnTo>
                    <a:pt x="1204" y="112"/>
                  </a:lnTo>
                  <a:lnTo>
                    <a:pt x="1204" y="107"/>
                  </a:lnTo>
                  <a:lnTo>
                    <a:pt x="1204" y="107"/>
                  </a:lnTo>
                  <a:lnTo>
                    <a:pt x="1203" y="103"/>
                  </a:lnTo>
                  <a:lnTo>
                    <a:pt x="1203" y="103"/>
                  </a:lnTo>
                  <a:lnTo>
                    <a:pt x="1198" y="94"/>
                  </a:lnTo>
                  <a:lnTo>
                    <a:pt x="1194" y="87"/>
                  </a:lnTo>
                  <a:lnTo>
                    <a:pt x="1194" y="87"/>
                  </a:lnTo>
                  <a:lnTo>
                    <a:pt x="1187" y="80"/>
                  </a:lnTo>
                  <a:lnTo>
                    <a:pt x="1180" y="76"/>
                  </a:lnTo>
                  <a:lnTo>
                    <a:pt x="1171" y="72"/>
                  </a:lnTo>
                  <a:lnTo>
                    <a:pt x="1161" y="70"/>
                  </a:lnTo>
                  <a:lnTo>
                    <a:pt x="1157" y="69"/>
                  </a:lnTo>
                  <a:lnTo>
                    <a:pt x="1151" y="69"/>
                  </a:lnTo>
                  <a:lnTo>
                    <a:pt x="1137" y="69"/>
                  </a:lnTo>
                  <a:lnTo>
                    <a:pt x="1137" y="69"/>
                  </a:lnTo>
                  <a:lnTo>
                    <a:pt x="1111" y="69"/>
                  </a:lnTo>
                  <a:lnTo>
                    <a:pt x="1111" y="69"/>
                  </a:lnTo>
                  <a:lnTo>
                    <a:pt x="1061" y="69"/>
                  </a:lnTo>
                  <a:lnTo>
                    <a:pt x="1061" y="69"/>
                  </a:lnTo>
                  <a:lnTo>
                    <a:pt x="1028" y="69"/>
                  </a:lnTo>
                  <a:lnTo>
                    <a:pt x="995" y="70"/>
                  </a:lnTo>
                  <a:lnTo>
                    <a:pt x="995" y="70"/>
                  </a:lnTo>
                  <a:lnTo>
                    <a:pt x="928" y="69"/>
                  </a:lnTo>
                  <a:lnTo>
                    <a:pt x="853" y="69"/>
                  </a:lnTo>
                  <a:lnTo>
                    <a:pt x="777" y="69"/>
                  </a:lnTo>
                  <a:lnTo>
                    <a:pt x="700" y="66"/>
                  </a:lnTo>
                  <a:lnTo>
                    <a:pt x="700" y="66"/>
                  </a:lnTo>
                  <a:lnTo>
                    <a:pt x="991" y="66"/>
                  </a:lnTo>
                  <a:lnTo>
                    <a:pt x="991" y="66"/>
                  </a:lnTo>
                  <a:lnTo>
                    <a:pt x="1140" y="67"/>
                  </a:lnTo>
                  <a:lnTo>
                    <a:pt x="1140" y="67"/>
                  </a:lnTo>
                  <a:lnTo>
                    <a:pt x="1157" y="67"/>
                  </a:lnTo>
                  <a:lnTo>
                    <a:pt x="1157" y="67"/>
                  </a:lnTo>
                  <a:lnTo>
                    <a:pt x="1164" y="67"/>
                  </a:lnTo>
                  <a:lnTo>
                    <a:pt x="1171" y="69"/>
                  </a:lnTo>
                  <a:lnTo>
                    <a:pt x="1171" y="69"/>
                  </a:lnTo>
                  <a:lnTo>
                    <a:pt x="1177" y="72"/>
                  </a:lnTo>
                  <a:lnTo>
                    <a:pt x="1183" y="74"/>
                  </a:lnTo>
                  <a:lnTo>
                    <a:pt x="1193" y="83"/>
                  </a:lnTo>
                  <a:lnTo>
                    <a:pt x="1193" y="83"/>
                  </a:lnTo>
                  <a:lnTo>
                    <a:pt x="1201" y="93"/>
                  </a:lnTo>
                  <a:lnTo>
                    <a:pt x="1204" y="99"/>
                  </a:lnTo>
                  <a:lnTo>
                    <a:pt x="1206" y="106"/>
                  </a:lnTo>
                  <a:lnTo>
                    <a:pt x="1206" y="106"/>
                  </a:lnTo>
                  <a:lnTo>
                    <a:pt x="1207" y="112"/>
                  </a:lnTo>
                  <a:lnTo>
                    <a:pt x="1207" y="119"/>
                  </a:lnTo>
                  <a:lnTo>
                    <a:pt x="1207" y="136"/>
                  </a:lnTo>
                  <a:lnTo>
                    <a:pt x="1207" y="136"/>
                  </a:lnTo>
                  <a:lnTo>
                    <a:pt x="1208" y="176"/>
                  </a:lnTo>
                  <a:lnTo>
                    <a:pt x="1208" y="176"/>
                  </a:lnTo>
                  <a:lnTo>
                    <a:pt x="1207" y="488"/>
                  </a:lnTo>
                  <a:lnTo>
                    <a:pt x="1207" y="807"/>
                  </a:lnTo>
                  <a:lnTo>
                    <a:pt x="1207" y="8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Freeform 20"/>
          <p:cNvSpPr>
            <a:spLocks/>
          </p:cNvSpPr>
          <p:nvPr/>
        </p:nvSpPr>
        <p:spPr bwMode="auto">
          <a:xfrm rot="16200000">
            <a:off x="6238833" y="3394027"/>
            <a:ext cx="2368" cy="138491"/>
          </a:xfrm>
          <a:custGeom>
            <a:avLst/>
            <a:gdLst>
              <a:gd name="T0" fmla="*/ 0 w 1"/>
              <a:gd name="T1" fmla="*/ 55 h 55"/>
              <a:gd name="T2" fmla="*/ 0 w 1"/>
              <a:gd name="T3" fmla="*/ 55 h 55"/>
              <a:gd name="T4" fmla="*/ 1 w 1"/>
              <a:gd name="T5" fmla="*/ 48 h 55"/>
              <a:gd name="T6" fmla="*/ 1 w 1"/>
              <a:gd name="T7" fmla="*/ 34 h 55"/>
              <a:gd name="T8" fmla="*/ 1 w 1"/>
              <a:gd name="T9" fmla="*/ 0 h 55"/>
              <a:gd name="T10" fmla="*/ 1 w 1"/>
              <a:gd name="T11" fmla="*/ 0 h 55"/>
              <a:gd name="T12" fmla="*/ 1 w 1"/>
              <a:gd name="T13" fmla="*/ 30 h 55"/>
              <a:gd name="T14" fmla="*/ 0 w 1"/>
              <a:gd name="T15" fmla="*/ 55 h 55"/>
              <a:gd name="T16" fmla="*/ 0 w 1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55">
                <a:moveTo>
                  <a:pt x="0" y="55"/>
                </a:moveTo>
                <a:lnTo>
                  <a:pt x="0" y="55"/>
                </a:lnTo>
                <a:lnTo>
                  <a:pt x="1" y="48"/>
                </a:lnTo>
                <a:lnTo>
                  <a:pt x="1" y="34"/>
                </a:lnTo>
                <a:lnTo>
                  <a:pt x="1" y="0"/>
                </a:lnTo>
                <a:lnTo>
                  <a:pt x="1" y="0"/>
                </a:lnTo>
                <a:lnTo>
                  <a:pt x="1" y="30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Group 8"/>
          <p:cNvGrpSpPr>
            <a:grpSpLocks noChangeAspect="1"/>
          </p:cNvGrpSpPr>
          <p:nvPr/>
        </p:nvGrpSpPr>
        <p:grpSpPr bwMode="auto">
          <a:xfrm>
            <a:off x="1441498" y="362261"/>
            <a:ext cx="4772055" cy="924245"/>
            <a:chOff x="1190" y="1833"/>
            <a:chExt cx="4136" cy="330"/>
          </a:xfrm>
        </p:grpSpPr>
        <p:sp>
          <p:nvSpPr>
            <p:cNvPr id="3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260655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Veteran Population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246" y="3902195"/>
            <a:ext cx="81297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2021 Census will provide new figures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Veterans ID card already being issued (Dec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More females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More young veterans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MOD ID card exam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6252" r="5773" b="11056"/>
          <a:stretch/>
        </p:blipFill>
        <p:spPr bwMode="auto">
          <a:xfrm>
            <a:off x="635227" y="1473545"/>
            <a:ext cx="3462598" cy="21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12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07504" y="356660"/>
            <a:ext cx="3740722" cy="924245"/>
            <a:chOff x="1190" y="1833"/>
            <a:chExt cx="4136" cy="33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 rot="16200000">
            <a:off x="6238833" y="3394027"/>
            <a:ext cx="2368" cy="138491"/>
          </a:xfrm>
          <a:custGeom>
            <a:avLst/>
            <a:gdLst>
              <a:gd name="T0" fmla="*/ 0 w 1"/>
              <a:gd name="T1" fmla="*/ 55 h 55"/>
              <a:gd name="T2" fmla="*/ 0 w 1"/>
              <a:gd name="T3" fmla="*/ 55 h 55"/>
              <a:gd name="T4" fmla="*/ 1 w 1"/>
              <a:gd name="T5" fmla="*/ 48 h 55"/>
              <a:gd name="T6" fmla="*/ 1 w 1"/>
              <a:gd name="T7" fmla="*/ 34 h 55"/>
              <a:gd name="T8" fmla="*/ 1 w 1"/>
              <a:gd name="T9" fmla="*/ 0 h 55"/>
              <a:gd name="T10" fmla="*/ 1 w 1"/>
              <a:gd name="T11" fmla="*/ 0 h 55"/>
              <a:gd name="T12" fmla="*/ 1 w 1"/>
              <a:gd name="T13" fmla="*/ 30 h 55"/>
              <a:gd name="T14" fmla="*/ 0 w 1"/>
              <a:gd name="T15" fmla="*/ 55 h 55"/>
              <a:gd name="T16" fmla="*/ 0 w 1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55">
                <a:moveTo>
                  <a:pt x="0" y="55"/>
                </a:moveTo>
                <a:lnTo>
                  <a:pt x="0" y="55"/>
                </a:lnTo>
                <a:lnTo>
                  <a:pt x="1" y="48"/>
                </a:lnTo>
                <a:lnTo>
                  <a:pt x="1" y="34"/>
                </a:lnTo>
                <a:lnTo>
                  <a:pt x="1" y="0"/>
                </a:lnTo>
                <a:lnTo>
                  <a:pt x="1" y="0"/>
                </a:lnTo>
                <a:lnTo>
                  <a:pt x="1" y="30"/>
                </a:lnTo>
                <a:lnTo>
                  <a:pt x="0" y="55"/>
                </a:lnTo>
                <a:lnTo>
                  <a:pt x="0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6" name="Group 8"/>
          <p:cNvGrpSpPr>
            <a:grpSpLocks noChangeAspect="1"/>
          </p:cNvGrpSpPr>
          <p:nvPr/>
        </p:nvGrpSpPr>
        <p:grpSpPr bwMode="auto">
          <a:xfrm>
            <a:off x="1441498" y="362261"/>
            <a:ext cx="4772055" cy="924245"/>
            <a:chOff x="1190" y="1833"/>
            <a:chExt cx="4136" cy="330"/>
          </a:xfrm>
        </p:grpSpPr>
        <p:sp>
          <p:nvSpPr>
            <p:cNvPr id="37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576" y="260655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Veteran Population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4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0277" y="2125629"/>
            <a:ext cx="67710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Barriers preventing veterans accessing services: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Military </a:t>
            </a:r>
            <a:r>
              <a:rPr lang="en-GB" sz="2800" b="1" dirty="0">
                <a:solidFill>
                  <a:schemeClr val="bg1"/>
                </a:solidFill>
              </a:rPr>
              <a:t>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Stigma towards MH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Negative belief about MH care</a:t>
            </a:r>
            <a:endParaRPr lang="en-GB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Identification </a:t>
            </a:r>
            <a:r>
              <a:rPr lang="en-GB" sz="2800" b="1" dirty="0">
                <a:solidFill>
                  <a:schemeClr val="bg1"/>
                </a:solidFill>
              </a:rPr>
              <a:t>of issues and seeking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Transition </a:t>
            </a:r>
            <a:r>
              <a:rPr lang="en-GB" sz="2800" b="1" dirty="0">
                <a:solidFill>
                  <a:schemeClr val="bg1"/>
                </a:solidFill>
              </a:rPr>
              <a:t>into civilian life</a:t>
            </a:r>
          </a:p>
        </p:txBody>
      </p:sp>
    </p:spTree>
    <p:extLst>
      <p:ext uri="{BB962C8B-B14F-4D97-AF65-F5344CB8AC3E}">
        <p14:creationId xmlns:p14="http://schemas.microsoft.com/office/powerpoint/2010/main" val="22594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5014" y="1895943"/>
            <a:ext cx="5828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white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16760" y="-80487"/>
            <a:ext cx="3031445" cy="330979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 </a:t>
            </a:r>
            <a:endParaRPr lang="en-GB" sz="4000" b="1" dirty="0">
              <a:solidFill>
                <a:srgbClr val="27AF41"/>
              </a:solidFill>
            </a:endParaRPr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6213554" y="-315416"/>
            <a:ext cx="3255009" cy="3750239"/>
          </a:xfrm>
          <a:custGeom>
            <a:avLst/>
            <a:gdLst>
              <a:gd name="T0" fmla="*/ 1235 w 1241"/>
              <a:gd name="T1" fmla="*/ 635 h 1245"/>
              <a:gd name="T2" fmla="*/ 1225 w 1241"/>
              <a:gd name="T3" fmla="*/ 694 h 1245"/>
              <a:gd name="T4" fmla="*/ 1203 w 1241"/>
              <a:gd name="T5" fmla="*/ 781 h 1245"/>
              <a:gd name="T6" fmla="*/ 1204 w 1241"/>
              <a:gd name="T7" fmla="*/ 704 h 1245"/>
              <a:gd name="T8" fmla="*/ 1207 w 1241"/>
              <a:gd name="T9" fmla="*/ 527 h 1245"/>
              <a:gd name="T10" fmla="*/ 1142 w 1241"/>
              <a:gd name="T11" fmla="*/ 331 h 1245"/>
              <a:gd name="T12" fmla="*/ 954 w 1241"/>
              <a:gd name="T13" fmla="*/ 123 h 1245"/>
              <a:gd name="T14" fmla="*/ 803 w 1241"/>
              <a:gd name="T15" fmla="*/ 49 h 1245"/>
              <a:gd name="T16" fmla="*/ 647 w 1241"/>
              <a:gd name="T17" fmla="*/ 20 h 1245"/>
              <a:gd name="T18" fmla="*/ 645 w 1241"/>
              <a:gd name="T19" fmla="*/ 14 h 1245"/>
              <a:gd name="T20" fmla="*/ 646 w 1241"/>
              <a:gd name="T21" fmla="*/ 10 h 1245"/>
              <a:gd name="T22" fmla="*/ 633 w 1241"/>
              <a:gd name="T23" fmla="*/ 6 h 1245"/>
              <a:gd name="T24" fmla="*/ 604 w 1241"/>
              <a:gd name="T25" fmla="*/ 0 h 1245"/>
              <a:gd name="T26" fmla="*/ 403 w 1241"/>
              <a:gd name="T27" fmla="*/ 37 h 1245"/>
              <a:gd name="T28" fmla="*/ 205 w 1241"/>
              <a:gd name="T29" fmla="*/ 157 h 1245"/>
              <a:gd name="T30" fmla="*/ 18 w 1241"/>
              <a:gd name="T31" fmla="*/ 462 h 1245"/>
              <a:gd name="T32" fmla="*/ 6 w 1241"/>
              <a:gd name="T33" fmla="*/ 709 h 1245"/>
              <a:gd name="T34" fmla="*/ 88 w 1241"/>
              <a:gd name="T35" fmla="*/ 940 h 1245"/>
              <a:gd name="T36" fmla="*/ 189 w 1241"/>
              <a:gd name="T37" fmla="*/ 1068 h 1245"/>
              <a:gd name="T38" fmla="*/ 502 w 1241"/>
              <a:gd name="T39" fmla="*/ 1232 h 1245"/>
              <a:gd name="T40" fmla="*/ 816 w 1241"/>
              <a:gd name="T41" fmla="*/ 1215 h 1245"/>
              <a:gd name="T42" fmla="*/ 996 w 1241"/>
              <a:gd name="T43" fmla="*/ 1122 h 1245"/>
              <a:gd name="T44" fmla="*/ 1132 w 1241"/>
              <a:gd name="T45" fmla="*/ 981 h 1245"/>
              <a:gd name="T46" fmla="*/ 1233 w 1241"/>
              <a:gd name="T47" fmla="*/ 743 h 1245"/>
              <a:gd name="T48" fmla="*/ 1240 w 1241"/>
              <a:gd name="T49" fmla="*/ 616 h 1245"/>
              <a:gd name="T50" fmla="*/ 174 w 1241"/>
              <a:gd name="T51" fmla="*/ 287 h 1245"/>
              <a:gd name="T52" fmla="*/ 110 w 1241"/>
              <a:gd name="T53" fmla="*/ 397 h 1245"/>
              <a:gd name="T54" fmla="*/ 1179 w 1241"/>
              <a:gd name="T55" fmla="*/ 739 h 1245"/>
              <a:gd name="T56" fmla="*/ 1122 w 1241"/>
              <a:gd name="T57" fmla="*/ 882 h 1245"/>
              <a:gd name="T58" fmla="*/ 944 w 1241"/>
              <a:gd name="T59" fmla="*/ 1077 h 1245"/>
              <a:gd name="T60" fmla="*/ 929 w 1241"/>
              <a:gd name="T61" fmla="*/ 1073 h 1245"/>
              <a:gd name="T62" fmla="*/ 701 w 1241"/>
              <a:gd name="T63" fmla="*/ 1140 h 1245"/>
              <a:gd name="T64" fmla="*/ 577 w 1241"/>
              <a:gd name="T65" fmla="*/ 1140 h 1245"/>
              <a:gd name="T66" fmla="*/ 379 w 1241"/>
              <a:gd name="T67" fmla="*/ 1082 h 1245"/>
              <a:gd name="T68" fmla="*/ 202 w 1241"/>
              <a:gd name="T69" fmla="*/ 930 h 1245"/>
              <a:gd name="T70" fmla="*/ 154 w 1241"/>
              <a:gd name="T71" fmla="*/ 851 h 1245"/>
              <a:gd name="T72" fmla="*/ 100 w 1241"/>
              <a:gd name="T73" fmla="*/ 577 h 1245"/>
              <a:gd name="T74" fmla="*/ 201 w 1241"/>
              <a:gd name="T75" fmla="*/ 302 h 1245"/>
              <a:gd name="T76" fmla="*/ 441 w 1241"/>
              <a:gd name="T77" fmla="*/ 124 h 1245"/>
              <a:gd name="T78" fmla="*/ 780 w 1241"/>
              <a:gd name="T79" fmla="*/ 113 h 1245"/>
              <a:gd name="T80" fmla="*/ 1026 w 1241"/>
              <a:gd name="T81" fmla="*/ 266 h 1245"/>
              <a:gd name="T82" fmla="*/ 1081 w 1241"/>
              <a:gd name="T83" fmla="*/ 338 h 1245"/>
              <a:gd name="T84" fmla="*/ 1059 w 1241"/>
              <a:gd name="T85" fmla="*/ 291 h 1245"/>
              <a:gd name="T86" fmla="*/ 1026 w 1241"/>
              <a:gd name="T87" fmla="*/ 244 h 1245"/>
              <a:gd name="T88" fmla="*/ 1001 w 1241"/>
              <a:gd name="T89" fmla="*/ 215 h 1245"/>
              <a:gd name="T90" fmla="*/ 855 w 1241"/>
              <a:gd name="T91" fmla="*/ 113 h 1245"/>
              <a:gd name="T92" fmla="*/ 710 w 1241"/>
              <a:gd name="T93" fmla="*/ 68 h 1245"/>
              <a:gd name="T94" fmla="*/ 619 w 1241"/>
              <a:gd name="T95" fmla="*/ 61 h 1245"/>
              <a:gd name="T96" fmla="*/ 486 w 1241"/>
              <a:gd name="T97" fmla="*/ 78 h 1245"/>
              <a:gd name="T98" fmla="*/ 351 w 1241"/>
              <a:gd name="T99" fmla="*/ 133 h 1245"/>
              <a:gd name="T100" fmla="*/ 195 w 1241"/>
              <a:gd name="T101" fmla="*/ 257 h 1245"/>
              <a:gd name="T102" fmla="*/ 367 w 1241"/>
              <a:gd name="T103" fmla="*/ 119 h 1245"/>
              <a:gd name="T104" fmla="*/ 541 w 1241"/>
              <a:gd name="T105" fmla="*/ 64 h 1245"/>
              <a:gd name="T106" fmla="*/ 765 w 1241"/>
              <a:gd name="T107" fmla="*/ 76 h 1245"/>
              <a:gd name="T108" fmla="*/ 957 w 1241"/>
              <a:gd name="T109" fmla="*/ 168 h 1245"/>
              <a:gd name="T110" fmla="*/ 1121 w 1241"/>
              <a:gd name="T111" fmla="*/ 363 h 1245"/>
              <a:gd name="T112" fmla="*/ 1186 w 1241"/>
              <a:gd name="T113" fmla="*/ 594 h 1245"/>
              <a:gd name="T114" fmla="*/ 1186 w 1241"/>
              <a:gd name="T115" fmla="*/ 707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1" h="1245">
                <a:moveTo>
                  <a:pt x="1240" y="616"/>
                </a:moveTo>
                <a:lnTo>
                  <a:pt x="1240" y="616"/>
                </a:lnTo>
                <a:lnTo>
                  <a:pt x="1240" y="644"/>
                </a:lnTo>
                <a:lnTo>
                  <a:pt x="1240" y="644"/>
                </a:lnTo>
                <a:lnTo>
                  <a:pt x="1238" y="661"/>
                </a:lnTo>
                <a:lnTo>
                  <a:pt x="1238" y="661"/>
                </a:lnTo>
                <a:lnTo>
                  <a:pt x="1237" y="644"/>
                </a:lnTo>
                <a:lnTo>
                  <a:pt x="1237" y="639"/>
                </a:lnTo>
                <a:lnTo>
                  <a:pt x="1235" y="635"/>
                </a:lnTo>
                <a:lnTo>
                  <a:pt x="1235" y="635"/>
                </a:lnTo>
                <a:lnTo>
                  <a:pt x="1234" y="647"/>
                </a:lnTo>
                <a:lnTo>
                  <a:pt x="1234" y="647"/>
                </a:lnTo>
                <a:lnTo>
                  <a:pt x="1233" y="660"/>
                </a:lnTo>
                <a:lnTo>
                  <a:pt x="1233" y="660"/>
                </a:lnTo>
                <a:lnTo>
                  <a:pt x="1230" y="683"/>
                </a:lnTo>
                <a:lnTo>
                  <a:pt x="1230" y="683"/>
                </a:lnTo>
                <a:lnTo>
                  <a:pt x="1230" y="675"/>
                </a:lnTo>
                <a:lnTo>
                  <a:pt x="1228" y="680"/>
                </a:lnTo>
                <a:lnTo>
                  <a:pt x="1228" y="680"/>
                </a:lnTo>
                <a:lnTo>
                  <a:pt x="1225" y="694"/>
                </a:lnTo>
                <a:lnTo>
                  <a:pt x="1225" y="694"/>
                </a:lnTo>
                <a:lnTo>
                  <a:pt x="1227" y="680"/>
                </a:lnTo>
                <a:lnTo>
                  <a:pt x="1227" y="680"/>
                </a:lnTo>
                <a:lnTo>
                  <a:pt x="1227" y="671"/>
                </a:lnTo>
                <a:lnTo>
                  <a:pt x="1227" y="671"/>
                </a:lnTo>
                <a:lnTo>
                  <a:pt x="1223" y="701"/>
                </a:lnTo>
                <a:lnTo>
                  <a:pt x="1217" y="731"/>
                </a:lnTo>
                <a:lnTo>
                  <a:pt x="1210" y="757"/>
                </a:lnTo>
                <a:lnTo>
                  <a:pt x="1203" y="781"/>
                </a:lnTo>
                <a:lnTo>
                  <a:pt x="1203" y="781"/>
                </a:lnTo>
                <a:lnTo>
                  <a:pt x="1208" y="756"/>
                </a:lnTo>
                <a:lnTo>
                  <a:pt x="1213" y="732"/>
                </a:lnTo>
                <a:lnTo>
                  <a:pt x="1214" y="712"/>
                </a:lnTo>
                <a:lnTo>
                  <a:pt x="1214" y="705"/>
                </a:lnTo>
                <a:lnTo>
                  <a:pt x="1213" y="700"/>
                </a:lnTo>
                <a:lnTo>
                  <a:pt x="1213" y="700"/>
                </a:lnTo>
                <a:lnTo>
                  <a:pt x="1207" y="704"/>
                </a:lnTo>
                <a:lnTo>
                  <a:pt x="1206" y="705"/>
                </a:lnTo>
                <a:lnTo>
                  <a:pt x="1204" y="704"/>
                </a:lnTo>
                <a:lnTo>
                  <a:pt x="1204" y="704"/>
                </a:lnTo>
                <a:lnTo>
                  <a:pt x="1208" y="660"/>
                </a:lnTo>
                <a:lnTo>
                  <a:pt x="1210" y="616"/>
                </a:lnTo>
                <a:lnTo>
                  <a:pt x="1210" y="616"/>
                </a:lnTo>
                <a:lnTo>
                  <a:pt x="1210" y="594"/>
                </a:lnTo>
                <a:lnTo>
                  <a:pt x="1208" y="570"/>
                </a:lnTo>
                <a:lnTo>
                  <a:pt x="1208" y="570"/>
                </a:lnTo>
                <a:lnTo>
                  <a:pt x="1208" y="568"/>
                </a:lnTo>
                <a:lnTo>
                  <a:pt x="1208" y="568"/>
                </a:lnTo>
                <a:lnTo>
                  <a:pt x="1208" y="551"/>
                </a:lnTo>
                <a:lnTo>
                  <a:pt x="1207" y="527"/>
                </a:lnTo>
                <a:lnTo>
                  <a:pt x="1207" y="527"/>
                </a:lnTo>
                <a:lnTo>
                  <a:pt x="1201" y="497"/>
                </a:lnTo>
                <a:lnTo>
                  <a:pt x="1201" y="497"/>
                </a:lnTo>
                <a:lnTo>
                  <a:pt x="1194" y="464"/>
                </a:lnTo>
                <a:lnTo>
                  <a:pt x="1194" y="464"/>
                </a:lnTo>
                <a:lnTo>
                  <a:pt x="1184" y="428"/>
                </a:lnTo>
                <a:lnTo>
                  <a:pt x="1172" y="393"/>
                </a:lnTo>
                <a:lnTo>
                  <a:pt x="1158" y="360"/>
                </a:lnTo>
                <a:lnTo>
                  <a:pt x="1142" y="331"/>
                </a:lnTo>
                <a:lnTo>
                  <a:pt x="1142" y="331"/>
                </a:lnTo>
                <a:lnTo>
                  <a:pt x="1132" y="312"/>
                </a:lnTo>
                <a:lnTo>
                  <a:pt x="1121" y="294"/>
                </a:lnTo>
                <a:lnTo>
                  <a:pt x="1097" y="260"/>
                </a:lnTo>
                <a:lnTo>
                  <a:pt x="1097" y="260"/>
                </a:lnTo>
                <a:lnTo>
                  <a:pt x="1071" y="229"/>
                </a:lnTo>
                <a:lnTo>
                  <a:pt x="1045" y="199"/>
                </a:lnTo>
                <a:lnTo>
                  <a:pt x="1045" y="199"/>
                </a:lnTo>
                <a:lnTo>
                  <a:pt x="1015" y="171"/>
                </a:lnTo>
                <a:lnTo>
                  <a:pt x="985" y="147"/>
                </a:lnTo>
                <a:lnTo>
                  <a:pt x="954" y="123"/>
                </a:lnTo>
                <a:lnTo>
                  <a:pt x="922" y="103"/>
                </a:lnTo>
                <a:lnTo>
                  <a:pt x="922" y="103"/>
                </a:lnTo>
                <a:lnTo>
                  <a:pt x="888" y="85"/>
                </a:lnTo>
                <a:lnTo>
                  <a:pt x="854" y="69"/>
                </a:lnTo>
                <a:lnTo>
                  <a:pt x="854" y="69"/>
                </a:lnTo>
                <a:lnTo>
                  <a:pt x="837" y="62"/>
                </a:lnTo>
                <a:lnTo>
                  <a:pt x="820" y="55"/>
                </a:lnTo>
                <a:lnTo>
                  <a:pt x="820" y="55"/>
                </a:lnTo>
                <a:lnTo>
                  <a:pt x="803" y="49"/>
                </a:lnTo>
                <a:lnTo>
                  <a:pt x="803" y="49"/>
                </a:lnTo>
                <a:lnTo>
                  <a:pt x="786" y="44"/>
                </a:lnTo>
                <a:lnTo>
                  <a:pt x="786" y="44"/>
                </a:lnTo>
                <a:lnTo>
                  <a:pt x="751" y="35"/>
                </a:lnTo>
                <a:lnTo>
                  <a:pt x="717" y="28"/>
                </a:lnTo>
                <a:lnTo>
                  <a:pt x="717" y="28"/>
                </a:lnTo>
                <a:lnTo>
                  <a:pt x="683" y="23"/>
                </a:lnTo>
                <a:lnTo>
                  <a:pt x="683" y="23"/>
                </a:lnTo>
                <a:lnTo>
                  <a:pt x="666" y="21"/>
                </a:lnTo>
                <a:lnTo>
                  <a:pt x="666" y="21"/>
                </a:lnTo>
                <a:lnTo>
                  <a:pt x="647" y="20"/>
                </a:lnTo>
                <a:lnTo>
                  <a:pt x="647" y="20"/>
                </a:lnTo>
                <a:lnTo>
                  <a:pt x="649" y="20"/>
                </a:lnTo>
                <a:lnTo>
                  <a:pt x="649" y="18"/>
                </a:lnTo>
                <a:lnTo>
                  <a:pt x="653" y="17"/>
                </a:lnTo>
                <a:lnTo>
                  <a:pt x="657" y="17"/>
                </a:lnTo>
                <a:lnTo>
                  <a:pt x="659" y="16"/>
                </a:lnTo>
                <a:lnTo>
                  <a:pt x="659" y="16"/>
                </a:lnTo>
                <a:lnTo>
                  <a:pt x="659" y="16"/>
                </a:lnTo>
                <a:lnTo>
                  <a:pt x="652" y="14"/>
                </a:lnTo>
                <a:lnTo>
                  <a:pt x="645" y="14"/>
                </a:lnTo>
                <a:lnTo>
                  <a:pt x="645" y="14"/>
                </a:lnTo>
                <a:lnTo>
                  <a:pt x="653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56" y="13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6" y="10"/>
                </a:lnTo>
                <a:lnTo>
                  <a:pt x="646" y="10"/>
                </a:lnTo>
                <a:lnTo>
                  <a:pt x="645" y="8"/>
                </a:lnTo>
                <a:lnTo>
                  <a:pt x="645" y="8"/>
                </a:lnTo>
                <a:lnTo>
                  <a:pt x="628" y="7"/>
                </a:lnTo>
                <a:lnTo>
                  <a:pt x="628" y="7"/>
                </a:lnTo>
                <a:lnTo>
                  <a:pt x="621" y="6"/>
                </a:lnTo>
                <a:lnTo>
                  <a:pt x="621" y="6"/>
                </a:lnTo>
                <a:lnTo>
                  <a:pt x="623" y="4"/>
                </a:lnTo>
                <a:lnTo>
                  <a:pt x="623" y="4"/>
                </a:lnTo>
                <a:lnTo>
                  <a:pt x="633" y="6"/>
                </a:lnTo>
                <a:lnTo>
                  <a:pt x="633" y="6"/>
                </a:lnTo>
                <a:lnTo>
                  <a:pt x="629" y="4"/>
                </a:lnTo>
                <a:lnTo>
                  <a:pt x="621" y="4"/>
                </a:lnTo>
                <a:lnTo>
                  <a:pt x="621" y="4"/>
                </a:lnTo>
                <a:lnTo>
                  <a:pt x="611" y="4"/>
                </a:lnTo>
                <a:lnTo>
                  <a:pt x="605" y="3"/>
                </a:lnTo>
                <a:lnTo>
                  <a:pt x="605" y="3"/>
                </a:lnTo>
                <a:lnTo>
                  <a:pt x="606" y="1"/>
                </a:lnTo>
                <a:lnTo>
                  <a:pt x="606" y="1"/>
                </a:lnTo>
                <a:lnTo>
                  <a:pt x="604" y="0"/>
                </a:lnTo>
                <a:lnTo>
                  <a:pt x="604" y="0"/>
                </a:lnTo>
                <a:lnTo>
                  <a:pt x="582" y="0"/>
                </a:lnTo>
                <a:lnTo>
                  <a:pt x="558" y="1"/>
                </a:lnTo>
                <a:lnTo>
                  <a:pt x="534" y="4"/>
                </a:lnTo>
                <a:lnTo>
                  <a:pt x="509" y="7"/>
                </a:lnTo>
                <a:lnTo>
                  <a:pt x="483" y="13"/>
                </a:lnTo>
                <a:lnTo>
                  <a:pt x="457" y="20"/>
                </a:lnTo>
                <a:lnTo>
                  <a:pt x="430" y="27"/>
                </a:lnTo>
                <a:lnTo>
                  <a:pt x="403" y="37"/>
                </a:lnTo>
                <a:lnTo>
                  <a:pt x="403" y="37"/>
                </a:lnTo>
                <a:lnTo>
                  <a:pt x="376" y="47"/>
                </a:lnTo>
                <a:lnTo>
                  <a:pt x="349" y="59"/>
                </a:lnTo>
                <a:lnTo>
                  <a:pt x="324" y="73"/>
                </a:lnTo>
                <a:lnTo>
                  <a:pt x="298" y="88"/>
                </a:lnTo>
                <a:lnTo>
                  <a:pt x="298" y="88"/>
                </a:lnTo>
                <a:lnTo>
                  <a:pt x="274" y="103"/>
                </a:lnTo>
                <a:lnTo>
                  <a:pt x="250" y="120"/>
                </a:lnTo>
                <a:lnTo>
                  <a:pt x="226" y="138"/>
                </a:lnTo>
                <a:lnTo>
                  <a:pt x="205" y="157"/>
                </a:lnTo>
                <a:lnTo>
                  <a:pt x="205" y="157"/>
                </a:lnTo>
                <a:lnTo>
                  <a:pt x="191" y="170"/>
                </a:lnTo>
                <a:lnTo>
                  <a:pt x="191" y="170"/>
                </a:lnTo>
                <a:lnTo>
                  <a:pt x="160" y="201"/>
                </a:lnTo>
                <a:lnTo>
                  <a:pt x="131" y="235"/>
                </a:lnTo>
                <a:lnTo>
                  <a:pt x="106" y="270"/>
                </a:lnTo>
                <a:lnTo>
                  <a:pt x="83" y="307"/>
                </a:lnTo>
                <a:lnTo>
                  <a:pt x="64" y="343"/>
                </a:lnTo>
                <a:lnTo>
                  <a:pt x="45" y="383"/>
                </a:lnTo>
                <a:lnTo>
                  <a:pt x="31" y="423"/>
                </a:lnTo>
                <a:lnTo>
                  <a:pt x="18" y="462"/>
                </a:lnTo>
                <a:lnTo>
                  <a:pt x="18" y="462"/>
                </a:lnTo>
                <a:lnTo>
                  <a:pt x="10" y="503"/>
                </a:lnTo>
                <a:lnTo>
                  <a:pt x="4" y="545"/>
                </a:lnTo>
                <a:lnTo>
                  <a:pt x="0" y="586"/>
                </a:lnTo>
                <a:lnTo>
                  <a:pt x="0" y="627"/>
                </a:lnTo>
                <a:lnTo>
                  <a:pt x="0" y="649"/>
                </a:lnTo>
                <a:lnTo>
                  <a:pt x="1" y="668"/>
                </a:lnTo>
                <a:lnTo>
                  <a:pt x="1" y="668"/>
                </a:lnTo>
                <a:lnTo>
                  <a:pt x="3" y="690"/>
                </a:lnTo>
                <a:lnTo>
                  <a:pt x="6" y="709"/>
                </a:lnTo>
                <a:lnTo>
                  <a:pt x="6" y="709"/>
                </a:lnTo>
                <a:lnTo>
                  <a:pt x="13" y="750"/>
                </a:lnTo>
                <a:lnTo>
                  <a:pt x="18" y="770"/>
                </a:lnTo>
                <a:lnTo>
                  <a:pt x="23" y="790"/>
                </a:lnTo>
                <a:lnTo>
                  <a:pt x="23" y="790"/>
                </a:lnTo>
                <a:lnTo>
                  <a:pt x="35" y="828"/>
                </a:lnTo>
                <a:lnTo>
                  <a:pt x="51" y="866"/>
                </a:lnTo>
                <a:lnTo>
                  <a:pt x="68" y="904"/>
                </a:lnTo>
                <a:lnTo>
                  <a:pt x="88" y="940"/>
                </a:lnTo>
                <a:lnTo>
                  <a:pt x="88" y="940"/>
                </a:lnTo>
                <a:lnTo>
                  <a:pt x="110" y="974"/>
                </a:lnTo>
                <a:lnTo>
                  <a:pt x="122" y="991"/>
                </a:lnTo>
                <a:lnTo>
                  <a:pt x="134" y="1006"/>
                </a:lnTo>
                <a:lnTo>
                  <a:pt x="134" y="1006"/>
                </a:lnTo>
                <a:lnTo>
                  <a:pt x="147" y="1023"/>
                </a:lnTo>
                <a:lnTo>
                  <a:pt x="161" y="1039"/>
                </a:lnTo>
                <a:lnTo>
                  <a:pt x="175" y="1053"/>
                </a:lnTo>
                <a:lnTo>
                  <a:pt x="182" y="1060"/>
                </a:lnTo>
                <a:lnTo>
                  <a:pt x="189" y="1068"/>
                </a:lnTo>
                <a:lnTo>
                  <a:pt x="189" y="1068"/>
                </a:lnTo>
                <a:lnTo>
                  <a:pt x="220" y="1095"/>
                </a:lnTo>
                <a:lnTo>
                  <a:pt x="253" y="1121"/>
                </a:lnTo>
                <a:lnTo>
                  <a:pt x="287" y="1145"/>
                </a:lnTo>
                <a:lnTo>
                  <a:pt x="322" y="1166"/>
                </a:lnTo>
                <a:lnTo>
                  <a:pt x="360" y="1186"/>
                </a:lnTo>
                <a:lnTo>
                  <a:pt x="399" y="1203"/>
                </a:lnTo>
                <a:lnTo>
                  <a:pt x="438" y="1215"/>
                </a:lnTo>
                <a:lnTo>
                  <a:pt x="479" y="1227"/>
                </a:lnTo>
                <a:lnTo>
                  <a:pt x="479" y="1227"/>
                </a:lnTo>
                <a:lnTo>
                  <a:pt x="502" y="1232"/>
                </a:lnTo>
                <a:lnTo>
                  <a:pt x="523" y="1237"/>
                </a:lnTo>
                <a:lnTo>
                  <a:pt x="568" y="1242"/>
                </a:lnTo>
                <a:lnTo>
                  <a:pt x="613" y="1245"/>
                </a:lnTo>
                <a:lnTo>
                  <a:pt x="659" y="1244"/>
                </a:lnTo>
                <a:lnTo>
                  <a:pt x="659" y="1244"/>
                </a:lnTo>
                <a:lnTo>
                  <a:pt x="704" y="1239"/>
                </a:lnTo>
                <a:lnTo>
                  <a:pt x="749" y="1232"/>
                </a:lnTo>
                <a:lnTo>
                  <a:pt x="749" y="1232"/>
                </a:lnTo>
                <a:lnTo>
                  <a:pt x="793" y="1221"/>
                </a:lnTo>
                <a:lnTo>
                  <a:pt x="816" y="1215"/>
                </a:lnTo>
                <a:lnTo>
                  <a:pt x="837" y="1208"/>
                </a:lnTo>
                <a:lnTo>
                  <a:pt x="837" y="1208"/>
                </a:lnTo>
                <a:lnTo>
                  <a:pt x="879" y="1191"/>
                </a:lnTo>
                <a:lnTo>
                  <a:pt x="900" y="1181"/>
                </a:lnTo>
                <a:lnTo>
                  <a:pt x="920" y="1170"/>
                </a:lnTo>
                <a:lnTo>
                  <a:pt x="920" y="1170"/>
                </a:lnTo>
                <a:lnTo>
                  <a:pt x="960" y="1147"/>
                </a:lnTo>
                <a:lnTo>
                  <a:pt x="978" y="1135"/>
                </a:lnTo>
                <a:lnTo>
                  <a:pt x="996" y="1122"/>
                </a:lnTo>
                <a:lnTo>
                  <a:pt x="996" y="1122"/>
                </a:lnTo>
                <a:lnTo>
                  <a:pt x="1032" y="1094"/>
                </a:lnTo>
                <a:lnTo>
                  <a:pt x="1049" y="1080"/>
                </a:lnTo>
                <a:lnTo>
                  <a:pt x="1064" y="1064"/>
                </a:lnTo>
                <a:lnTo>
                  <a:pt x="1064" y="1064"/>
                </a:lnTo>
                <a:lnTo>
                  <a:pt x="1095" y="1032"/>
                </a:lnTo>
                <a:lnTo>
                  <a:pt x="1110" y="1015"/>
                </a:lnTo>
                <a:lnTo>
                  <a:pt x="1122" y="996"/>
                </a:lnTo>
                <a:lnTo>
                  <a:pt x="1122" y="996"/>
                </a:lnTo>
                <a:lnTo>
                  <a:pt x="1128" y="988"/>
                </a:lnTo>
                <a:lnTo>
                  <a:pt x="1132" y="981"/>
                </a:lnTo>
                <a:lnTo>
                  <a:pt x="1132" y="981"/>
                </a:lnTo>
                <a:lnTo>
                  <a:pt x="1156" y="945"/>
                </a:lnTo>
                <a:lnTo>
                  <a:pt x="1177" y="909"/>
                </a:lnTo>
                <a:lnTo>
                  <a:pt x="1196" y="868"/>
                </a:lnTo>
                <a:lnTo>
                  <a:pt x="1204" y="848"/>
                </a:lnTo>
                <a:lnTo>
                  <a:pt x="1211" y="827"/>
                </a:lnTo>
                <a:lnTo>
                  <a:pt x="1211" y="827"/>
                </a:lnTo>
                <a:lnTo>
                  <a:pt x="1218" y="806"/>
                </a:lnTo>
                <a:lnTo>
                  <a:pt x="1224" y="784"/>
                </a:lnTo>
                <a:lnTo>
                  <a:pt x="1233" y="743"/>
                </a:lnTo>
                <a:lnTo>
                  <a:pt x="1233" y="743"/>
                </a:lnTo>
                <a:lnTo>
                  <a:pt x="1238" y="704"/>
                </a:lnTo>
                <a:lnTo>
                  <a:pt x="1241" y="668"/>
                </a:lnTo>
                <a:lnTo>
                  <a:pt x="1241" y="668"/>
                </a:lnTo>
                <a:lnTo>
                  <a:pt x="1240" y="685"/>
                </a:lnTo>
                <a:lnTo>
                  <a:pt x="1237" y="698"/>
                </a:lnTo>
                <a:lnTo>
                  <a:pt x="1237" y="698"/>
                </a:lnTo>
                <a:lnTo>
                  <a:pt x="1240" y="674"/>
                </a:lnTo>
                <a:lnTo>
                  <a:pt x="1241" y="654"/>
                </a:lnTo>
                <a:lnTo>
                  <a:pt x="1240" y="616"/>
                </a:lnTo>
                <a:lnTo>
                  <a:pt x="1240" y="616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7" y="297"/>
                </a:lnTo>
                <a:lnTo>
                  <a:pt x="160" y="305"/>
                </a:lnTo>
                <a:lnTo>
                  <a:pt x="160" y="305"/>
                </a:lnTo>
                <a:lnTo>
                  <a:pt x="161" y="301"/>
                </a:lnTo>
                <a:lnTo>
                  <a:pt x="167" y="294"/>
                </a:lnTo>
                <a:lnTo>
                  <a:pt x="171" y="288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157" y="308"/>
                </a:moveTo>
                <a:lnTo>
                  <a:pt x="157" y="308"/>
                </a:lnTo>
                <a:lnTo>
                  <a:pt x="144" y="331"/>
                </a:lnTo>
                <a:lnTo>
                  <a:pt x="130" y="358"/>
                </a:lnTo>
                <a:lnTo>
                  <a:pt x="130" y="358"/>
                </a:lnTo>
                <a:lnTo>
                  <a:pt x="116" y="384"/>
                </a:lnTo>
                <a:lnTo>
                  <a:pt x="116" y="384"/>
                </a:lnTo>
                <a:lnTo>
                  <a:pt x="110" y="397"/>
                </a:lnTo>
                <a:lnTo>
                  <a:pt x="110" y="397"/>
                </a:lnTo>
                <a:lnTo>
                  <a:pt x="103" y="410"/>
                </a:lnTo>
                <a:lnTo>
                  <a:pt x="103" y="410"/>
                </a:lnTo>
                <a:lnTo>
                  <a:pt x="114" y="384"/>
                </a:lnTo>
                <a:lnTo>
                  <a:pt x="127" y="359"/>
                </a:lnTo>
                <a:lnTo>
                  <a:pt x="141" y="334"/>
                </a:lnTo>
                <a:lnTo>
                  <a:pt x="157" y="308"/>
                </a:lnTo>
                <a:lnTo>
                  <a:pt x="157" y="308"/>
                </a:lnTo>
                <a:close/>
                <a:moveTo>
                  <a:pt x="1182" y="735"/>
                </a:moveTo>
                <a:lnTo>
                  <a:pt x="1182" y="735"/>
                </a:lnTo>
                <a:lnTo>
                  <a:pt x="1179" y="739"/>
                </a:lnTo>
                <a:lnTo>
                  <a:pt x="1179" y="739"/>
                </a:lnTo>
                <a:lnTo>
                  <a:pt x="1169" y="769"/>
                </a:lnTo>
                <a:lnTo>
                  <a:pt x="1169" y="769"/>
                </a:lnTo>
                <a:lnTo>
                  <a:pt x="1163" y="787"/>
                </a:lnTo>
                <a:lnTo>
                  <a:pt x="1163" y="787"/>
                </a:lnTo>
                <a:lnTo>
                  <a:pt x="1156" y="806"/>
                </a:lnTo>
                <a:lnTo>
                  <a:pt x="1156" y="806"/>
                </a:lnTo>
                <a:lnTo>
                  <a:pt x="1141" y="844"/>
                </a:lnTo>
                <a:lnTo>
                  <a:pt x="1132" y="863"/>
                </a:lnTo>
                <a:lnTo>
                  <a:pt x="1122" y="882"/>
                </a:lnTo>
                <a:lnTo>
                  <a:pt x="1122" y="882"/>
                </a:lnTo>
                <a:lnTo>
                  <a:pt x="1104" y="913"/>
                </a:lnTo>
                <a:lnTo>
                  <a:pt x="1084" y="943"/>
                </a:lnTo>
                <a:lnTo>
                  <a:pt x="1061" y="969"/>
                </a:lnTo>
                <a:lnTo>
                  <a:pt x="1039" y="995"/>
                </a:lnTo>
                <a:lnTo>
                  <a:pt x="1039" y="995"/>
                </a:lnTo>
                <a:lnTo>
                  <a:pt x="1016" y="1019"/>
                </a:lnTo>
                <a:lnTo>
                  <a:pt x="992" y="1040"/>
                </a:lnTo>
                <a:lnTo>
                  <a:pt x="968" y="1060"/>
                </a:lnTo>
                <a:lnTo>
                  <a:pt x="944" y="1077"/>
                </a:lnTo>
                <a:lnTo>
                  <a:pt x="944" y="1077"/>
                </a:lnTo>
                <a:lnTo>
                  <a:pt x="950" y="1073"/>
                </a:lnTo>
                <a:lnTo>
                  <a:pt x="951" y="1070"/>
                </a:lnTo>
                <a:lnTo>
                  <a:pt x="951" y="1070"/>
                </a:lnTo>
                <a:lnTo>
                  <a:pt x="950" y="1070"/>
                </a:lnTo>
                <a:lnTo>
                  <a:pt x="950" y="1070"/>
                </a:lnTo>
                <a:lnTo>
                  <a:pt x="946" y="1070"/>
                </a:lnTo>
                <a:lnTo>
                  <a:pt x="940" y="1070"/>
                </a:lnTo>
                <a:lnTo>
                  <a:pt x="929" y="1073"/>
                </a:lnTo>
                <a:lnTo>
                  <a:pt x="929" y="1073"/>
                </a:lnTo>
                <a:lnTo>
                  <a:pt x="917" y="1078"/>
                </a:lnTo>
                <a:lnTo>
                  <a:pt x="909" y="1081"/>
                </a:lnTo>
                <a:lnTo>
                  <a:pt x="893" y="1085"/>
                </a:lnTo>
                <a:lnTo>
                  <a:pt x="893" y="1085"/>
                </a:lnTo>
                <a:lnTo>
                  <a:pt x="840" y="1107"/>
                </a:lnTo>
                <a:lnTo>
                  <a:pt x="808" y="1116"/>
                </a:lnTo>
                <a:lnTo>
                  <a:pt x="773" y="1126"/>
                </a:lnTo>
                <a:lnTo>
                  <a:pt x="773" y="1126"/>
                </a:lnTo>
                <a:lnTo>
                  <a:pt x="738" y="1135"/>
                </a:lnTo>
                <a:lnTo>
                  <a:pt x="701" y="1140"/>
                </a:lnTo>
                <a:lnTo>
                  <a:pt x="701" y="1140"/>
                </a:lnTo>
                <a:lnTo>
                  <a:pt x="683" y="1142"/>
                </a:lnTo>
                <a:lnTo>
                  <a:pt x="683" y="1142"/>
                </a:lnTo>
                <a:lnTo>
                  <a:pt x="664" y="1143"/>
                </a:lnTo>
                <a:lnTo>
                  <a:pt x="664" y="1143"/>
                </a:lnTo>
                <a:lnTo>
                  <a:pt x="646" y="1145"/>
                </a:lnTo>
                <a:lnTo>
                  <a:pt x="629" y="1145"/>
                </a:lnTo>
                <a:lnTo>
                  <a:pt x="629" y="1145"/>
                </a:lnTo>
                <a:lnTo>
                  <a:pt x="604" y="1143"/>
                </a:lnTo>
                <a:lnTo>
                  <a:pt x="577" y="1140"/>
                </a:lnTo>
                <a:lnTo>
                  <a:pt x="577" y="1140"/>
                </a:lnTo>
                <a:lnTo>
                  <a:pt x="547" y="1138"/>
                </a:lnTo>
                <a:lnTo>
                  <a:pt x="547" y="1138"/>
                </a:lnTo>
                <a:lnTo>
                  <a:pt x="519" y="1133"/>
                </a:lnTo>
                <a:lnTo>
                  <a:pt x="519" y="1133"/>
                </a:lnTo>
                <a:lnTo>
                  <a:pt x="483" y="1123"/>
                </a:lnTo>
                <a:lnTo>
                  <a:pt x="447" y="1112"/>
                </a:lnTo>
                <a:lnTo>
                  <a:pt x="447" y="1112"/>
                </a:lnTo>
                <a:lnTo>
                  <a:pt x="411" y="1098"/>
                </a:lnTo>
                <a:lnTo>
                  <a:pt x="379" y="1082"/>
                </a:lnTo>
                <a:lnTo>
                  <a:pt x="379" y="1082"/>
                </a:lnTo>
                <a:lnTo>
                  <a:pt x="349" y="1064"/>
                </a:lnTo>
                <a:lnTo>
                  <a:pt x="321" y="1046"/>
                </a:lnTo>
                <a:lnTo>
                  <a:pt x="321" y="1046"/>
                </a:lnTo>
                <a:lnTo>
                  <a:pt x="294" y="1026"/>
                </a:lnTo>
                <a:lnTo>
                  <a:pt x="267" y="1003"/>
                </a:lnTo>
                <a:lnTo>
                  <a:pt x="267" y="1003"/>
                </a:lnTo>
                <a:lnTo>
                  <a:pt x="245" y="979"/>
                </a:lnTo>
                <a:lnTo>
                  <a:pt x="223" y="955"/>
                </a:lnTo>
                <a:lnTo>
                  <a:pt x="202" y="930"/>
                </a:lnTo>
                <a:lnTo>
                  <a:pt x="194" y="916"/>
                </a:lnTo>
                <a:lnTo>
                  <a:pt x="185" y="903"/>
                </a:lnTo>
                <a:lnTo>
                  <a:pt x="185" y="903"/>
                </a:lnTo>
                <a:lnTo>
                  <a:pt x="178" y="895"/>
                </a:lnTo>
                <a:lnTo>
                  <a:pt x="171" y="882"/>
                </a:lnTo>
                <a:lnTo>
                  <a:pt x="171" y="882"/>
                </a:lnTo>
                <a:lnTo>
                  <a:pt x="163" y="866"/>
                </a:lnTo>
                <a:lnTo>
                  <a:pt x="163" y="866"/>
                </a:lnTo>
                <a:lnTo>
                  <a:pt x="154" y="851"/>
                </a:lnTo>
                <a:lnTo>
                  <a:pt x="154" y="851"/>
                </a:lnTo>
                <a:lnTo>
                  <a:pt x="139" y="817"/>
                </a:lnTo>
                <a:lnTo>
                  <a:pt x="124" y="780"/>
                </a:lnTo>
                <a:lnTo>
                  <a:pt x="114" y="743"/>
                </a:lnTo>
                <a:lnTo>
                  <a:pt x="106" y="708"/>
                </a:lnTo>
                <a:lnTo>
                  <a:pt x="106" y="708"/>
                </a:lnTo>
                <a:lnTo>
                  <a:pt x="100" y="673"/>
                </a:lnTo>
                <a:lnTo>
                  <a:pt x="99" y="637"/>
                </a:lnTo>
                <a:lnTo>
                  <a:pt x="98" y="606"/>
                </a:lnTo>
                <a:lnTo>
                  <a:pt x="100" y="577"/>
                </a:lnTo>
                <a:lnTo>
                  <a:pt x="100" y="577"/>
                </a:lnTo>
                <a:lnTo>
                  <a:pt x="103" y="540"/>
                </a:lnTo>
                <a:lnTo>
                  <a:pt x="110" y="505"/>
                </a:lnTo>
                <a:lnTo>
                  <a:pt x="119" y="469"/>
                </a:lnTo>
                <a:lnTo>
                  <a:pt x="130" y="434"/>
                </a:lnTo>
                <a:lnTo>
                  <a:pt x="130" y="434"/>
                </a:lnTo>
                <a:lnTo>
                  <a:pt x="144" y="400"/>
                </a:lnTo>
                <a:lnTo>
                  <a:pt x="161" y="366"/>
                </a:lnTo>
                <a:lnTo>
                  <a:pt x="161" y="366"/>
                </a:lnTo>
                <a:lnTo>
                  <a:pt x="180" y="334"/>
                </a:lnTo>
                <a:lnTo>
                  <a:pt x="201" y="302"/>
                </a:lnTo>
                <a:lnTo>
                  <a:pt x="201" y="302"/>
                </a:lnTo>
                <a:lnTo>
                  <a:pt x="225" y="274"/>
                </a:lnTo>
                <a:lnTo>
                  <a:pt x="250" y="246"/>
                </a:lnTo>
                <a:lnTo>
                  <a:pt x="278" y="220"/>
                </a:lnTo>
                <a:lnTo>
                  <a:pt x="308" y="196"/>
                </a:lnTo>
                <a:lnTo>
                  <a:pt x="339" y="175"/>
                </a:lnTo>
                <a:lnTo>
                  <a:pt x="372" y="155"/>
                </a:lnTo>
                <a:lnTo>
                  <a:pt x="406" y="138"/>
                </a:lnTo>
                <a:lnTo>
                  <a:pt x="441" y="124"/>
                </a:lnTo>
                <a:lnTo>
                  <a:pt x="441" y="124"/>
                </a:lnTo>
                <a:lnTo>
                  <a:pt x="476" y="112"/>
                </a:lnTo>
                <a:lnTo>
                  <a:pt x="514" y="102"/>
                </a:lnTo>
                <a:lnTo>
                  <a:pt x="551" y="96"/>
                </a:lnTo>
                <a:lnTo>
                  <a:pt x="589" y="92"/>
                </a:lnTo>
                <a:lnTo>
                  <a:pt x="629" y="90"/>
                </a:lnTo>
                <a:lnTo>
                  <a:pt x="667" y="92"/>
                </a:lnTo>
                <a:lnTo>
                  <a:pt x="705" y="96"/>
                </a:lnTo>
                <a:lnTo>
                  <a:pt x="743" y="103"/>
                </a:lnTo>
                <a:lnTo>
                  <a:pt x="743" y="103"/>
                </a:lnTo>
                <a:lnTo>
                  <a:pt x="780" y="113"/>
                </a:lnTo>
                <a:lnTo>
                  <a:pt x="817" y="126"/>
                </a:lnTo>
                <a:lnTo>
                  <a:pt x="852" y="141"/>
                </a:lnTo>
                <a:lnTo>
                  <a:pt x="886" y="158"/>
                </a:lnTo>
                <a:lnTo>
                  <a:pt x="920" y="178"/>
                </a:lnTo>
                <a:lnTo>
                  <a:pt x="951" y="201"/>
                </a:lnTo>
                <a:lnTo>
                  <a:pt x="981" y="225"/>
                </a:lnTo>
                <a:lnTo>
                  <a:pt x="1009" y="252"/>
                </a:lnTo>
                <a:lnTo>
                  <a:pt x="1009" y="252"/>
                </a:lnTo>
                <a:lnTo>
                  <a:pt x="1016" y="257"/>
                </a:lnTo>
                <a:lnTo>
                  <a:pt x="1026" y="266"/>
                </a:lnTo>
                <a:lnTo>
                  <a:pt x="1026" y="266"/>
                </a:lnTo>
                <a:lnTo>
                  <a:pt x="1035" y="277"/>
                </a:lnTo>
                <a:lnTo>
                  <a:pt x="1035" y="277"/>
                </a:lnTo>
                <a:lnTo>
                  <a:pt x="1045" y="290"/>
                </a:lnTo>
                <a:lnTo>
                  <a:pt x="1045" y="290"/>
                </a:lnTo>
                <a:lnTo>
                  <a:pt x="1064" y="315"/>
                </a:lnTo>
                <a:lnTo>
                  <a:pt x="1064" y="315"/>
                </a:lnTo>
                <a:lnTo>
                  <a:pt x="1073" y="328"/>
                </a:lnTo>
                <a:lnTo>
                  <a:pt x="1081" y="338"/>
                </a:lnTo>
                <a:lnTo>
                  <a:pt x="1081" y="338"/>
                </a:lnTo>
                <a:lnTo>
                  <a:pt x="1080" y="334"/>
                </a:lnTo>
                <a:lnTo>
                  <a:pt x="1077" y="326"/>
                </a:lnTo>
                <a:lnTo>
                  <a:pt x="1069" y="312"/>
                </a:lnTo>
                <a:lnTo>
                  <a:pt x="1069" y="312"/>
                </a:lnTo>
                <a:lnTo>
                  <a:pt x="1076" y="322"/>
                </a:lnTo>
                <a:lnTo>
                  <a:pt x="1076" y="322"/>
                </a:lnTo>
                <a:lnTo>
                  <a:pt x="1071" y="314"/>
                </a:lnTo>
                <a:lnTo>
                  <a:pt x="1066" y="302"/>
                </a:lnTo>
                <a:lnTo>
                  <a:pt x="1066" y="302"/>
                </a:lnTo>
                <a:lnTo>
                  <a:pt x="1059" y="291"/>
                </a:lnTo>
                <a:lnTo>
                  <a:pt x="1059" y="291"/>
                </a:lnTo>
                <a:lnTo>
                  <a:pt x="1053" y="283"/>
                </a:lnTo>
                <a:lnTo>
                  <a:pt x="1053" y="283"/>
                </a:lnTo>
                <a:lnTo>
                  <a:pt x="1056" y="285"/>
                </a:lnTo>
                <a:lnTo>
                  <a:pt x="1059" y="287"/>
                </a:lnTo>
                <a:lnTo>
                  <a:pt x="1059" y="287"/>
                </a:lnTo>
                <a:lnTo>
                  <a:pt x="1059" y="287"/>
                </a:lnTo>
                <a:lnTo>
                  <a:pt x="1042" y="264"/>
                </a:lnTo>
                <a:lnTo>
                  <a:pt x="1026" y="244"/>
                </a:lnTo>
                <a:lnTo>
                  <a:pt x="1026" y="244"/>
                </a:lnTo>
                <a:lnTo>
                  <a:pt x="1009" y="228"/>
                </a:lnTo>
                <a:lnTo>
                  <a:pt x="1009" y="228"/>
                </a:lnTo>
                <a:lnTo>
                  <a:pt x="992" y="209"/>
                </a:lnTo>
                <a:lnTo>
                  <a:pt x="992" y="209"/>
                </a:lnTo>
                <a:lnTo>
                  <a:pt x="996" y="212"/>
                </a:lnTo>
                <a:lnTo>
                  <a:pt x="996" y="212"/>
                </a:lnTo>
                <a:lnTo>
                  <a:pt x="994" y="209"/>
                </a:lnTo>
                <a:lnTo>
                  <a:pt x="994" y="208"/>
                </a:lnTo>
                <a:lnTo>
                  <a:pt x="994" y="208"/>
                </a:lnTo>
                <a:lnTo>
                  <a:pt x="1001" y="215"/>
                </a:lnTo>
                <a:lnTo>
                  <a:pt x="1004" y="218"/>
                </a:lnTo>
                <a:lnTo>
                  <a:pt x="1006" y="219"/>
                </a:lnTo>
                <a:lnTo>
                  <a:pt x="1006" y="219"/>
                </a:lnTo>
                <a:lnTo>
                  <a:pt x="985" y="201"/>
                </a:lnTo>
                <a:lnTo>
                  <a:pt x="965" y="182"/>
                </a:lnTo>
                <a:lnTo>
                  <a:pt x="944" y="167"/>
                </a:lnTo>
                <a:lnTo>
                  <a:pt x="923" y="151"/>
                </a:lnTo>
                <a:lnTo>
                  <a:pt x="900" y="137"/>
                </a:lnTo>
                <a:lnTo>
                  <a:pt x="879" y="124"/>
                </a:lnTo>
                <a:lnTo>
                  <a:pt x="855" y="113"/>
                </a:lnTo>
                <a:lnTo>
                  <a:pt x="833" y="103"/>
                </a:lnTo>
                <a:lnTo>
                  <a:pt x="833" y="103"/>
                </a:lnTo>
                <a:lnTo>
                  <a:pt x="789" y="86"/>
                </a:lnTo>
                <a:lnTo>
                  <a:pt x="766" y="79"/>
                </a:lnTo>
                <a:lnTo>
                  <a:pt x="743" y="73"/>
                </a:lnTo>
                <a:lnTo>
                  <a:pt x="743" y="73"/>
                </a:lnTo>
                <a:lnTo>
                  <a:pt x="727" y="71"/>
                </a:lnTo>
                <a:lnTo>
                  <a:pt x="727" y="71"/>
                </a:lnTo>
                <a:lnTo>
                  <a:pt x="710" y="68"/>
                </a:lnTo>
                <a:lnTo>
                  <a:pt x="710" y="68"/>
                </a:lnTo>
                <a:lnTo>
                  <a:pt x="695" y="66"/>
                </a:lnTo>
                <a:lnTo>
                  <a:pt x="695" y="66"/>
                </a:lnTo>
                <a:lnTo>
                  <a:pt x="683" y="65"/>
                </a:lnTo>
                <a:lnTo>
                  <a:pt x="683" y="65"/>
                </a:lnTo>
                <a:lnTo>
                  <a:pt x="670" y="64"/>
                </a:lnTo>
                <a:lnTo>
                  <a:pt x="670" y="64"/>
                </a:lnTo>
                <a:lnTo>
                  <a:pt x="657" y="62"/>
                </a:lnTo>
                <a:lnTo>
                  <a:pt x="643" y="61"/>
                </a:lnTo>
                <a:lnTo>
                  <a:pt x="643" y="61"/>
                </a:lnTo>
                <a:lnTo>
                  <a:pt x="619" y="61"/>
                </a:lnTo>
                <a:lnTo>
                  <a:pt x="619" y="61"/>
                </a:lnTo>
                <a:lnTo>
                  <a:pt x="582" y="62"/>
                </a:lnTo>
                <a:lnTo>
                  <a:pt x="582" y="62"/>
                </a:lnTo>
                <a:lnTo>
                  <a:pt x="563" y="64"/>
                </a:lnTo>
                <a:lnTo>
                  <a:pt x="546" y="65"/>
                </a:lnTo>
                <a:lnTo>
                  <a:pt x="546" y="65"/>
                </a:lnTo>
                <a:lnTo>
                  <a:pt x="533" y="68"/>
                </a:lnTo>
                <a:lnTo>
                  <a:pt x="520" y="71"/>
                </a:lnTo>
                <a:lnTo>
                  <a:pt x="520" y="71"/>
                </a:lnTo>
                <a:lnTo>
                  <a:pt x="486" y="78"/>
                </a:lnTo>
                <a:lnTo>
                  <a:pt x="452" y="86"/>
                </a:lnTo>
                <a:lnTo>
                  <a:pt x="420" y="98"/>
                </a:lnTo>
                <a:lnTo>
                  <a:pt x="387" y="110"/>
                </a:lnTo>
                <a:lnTo>
                  <a:pt x="387" y="110"/>
                </a:lnTo>
                <a:lnTo>
                  <a:pt x="377" y="116"/>
                </a:lnTo>
                <a:lnTo>
                  <a:pt x="369" y="122"/>
                </a:lnTo>
                <a:lnTo>
                  <a:pt x="369" y="122"/>
                </a:lnTo>
                <a:lnTo>
                  <a:pt x="359" y="127"/>
                </a:lnTo>
                <a:lnTo>
                  <a:pt x="359" y="127"/>
                </a:lnTo>
                <a:lnTo>
                  <a:pt x="351" y="133"/>
                </a:lnTo>
                <a:lnTo>
                  <a:pt x="351" y="133"/>
                </a:lnTo>
                <a:lnTo>
                  <a:pt x="331" y="143"/>
                </a:lnTo>
                <a:lnTo>
                  <a:pt x="310" y="155"/>
                </a:lnTo>
                <a:lnTo>
                  <a:pt x="290" y="170"/>
                </a:lnTo>
                <a:lnTo>
                  <a:pt x="270" y="185"/>
                </a:lnTo>
                <a:lnTo>
                  <a:pt x="270" y="185"/>
                </a:lnTo>
                <a:lnTo>
                  <a:pt x="252" y="202"/>
                </a:lnTo>
                <a:lnTo>
                  <a:pt x="232" y="219"/>
                </a:lnTo>
                <a:lnTo>
                  <a:pt x="195" y="257"/>
                </a:lnTo>
                <a:lnTo>
                  <a:pt x="195" y="257"/>
                </a:lnTo>
                <a:lnTo>
                  <a:pt x="212" y="239"/>
                </a:lnTo>
                <a:lnTo>
                  <a:pt x="229" y="220"/>
                </a:lnTo>
                <a:lnTo>
                  <a:pt x="247" y="203"/>
                </a:lnTo>
                <a:lnTo>
                  <a:pt x="266" y="187"/>
                </a:lnTo>
                <a:lnTo>
                  <a:pt x="286" y="171"/>
                </a:lnTo>
                <a:lnTo>
                  <a:pt x="305" y="157"/>
                </a:lnTo>
                <a:lnTo>
                  <a:pt x="325" y="144"/>
                </a:lnTo>
                <a:lnTo>
                  <a:pt x="345" y="131"/>
                </a:lnTo>
                <a:lnTo>
                  <a:pt x="345" y="131"/>
                </a:lnTo>
                <a:lnTo>
                  <a:pt x="367" y="119"/>
                </a:lnTo>
                <a:lnTo>
                  <a:pt x="390" y="107"/>
                </a:lnTo>
                <a:lnTo>
                  <a:pt x="414" y="99"/>
                </a:lnTo>
                <a:lnTo>
                  <a:pt x="437" y="90"/>
                </a:lnTo>
                <a:lnTo>
                  <a:pt x="459" y="82"/>
                </a:lnTo>
                <a:lnTo>
                  <a:pt x="482" y="76"/>
                </a:lnTo>
                <a:lnTo>
                  <a:pt x="506" y="71"/>
                </a:lnTo>
                <a:lnTo>
                  <a:pt x="529" y="66"/>
                </a:lnTo>
                <a:lnTo>
                  <a:pt x="529" y="66"/>
                </a:lnTo>
                <a:lnTo>
                  <a:pt x="541" y="64"/>
                </a:lnTo>
                <a:lnTo>
                  <a:pt x="541" y="64"/>
                </a:lnTo>
                <a:lnTo>
                  <a:pt x="555" y="61"/>
                </a:lnTo>
                <a:lnTo>
                  <a:pt x="555" y="61"/>
                </a:lnTo>
                <a:lnTo>
                  <a:pt x="582" y="59"/>
                </a:lnTo>
                <a:lnTo>
                  <a:pt x="608" y="58"/>
                </a:lnTo>
                <a:lnTo>
                  <a:pt x="635" y="58"/>
                </a:lnTo>
                <a:lnTo>
                  <a:pt x="660" y="59"/>
                </a:lnTo>
                <a:lnTo>
                  <a:pt x="687" y="61"/>
                </a:lnTo>
                <a:lnTo>
                  <a:pt x="712" y="65"/>
                </a:lnTo>
                <a:lnTo>
                  <a:pt x="738" y="69"/>
                </a:lnTo>
                <a:lnTo>
                  <a:pt x="765" y="76"/>
                </a:lnTo>
                <a:lnTo>
                  <a:pt x="765" y="76"/>
                </a:lnTo>
                <a:lnTo>
                  <a:pt x="790" y="83"/>
                </a:lnTo>
                <a:lnTo>
                  <a:pt x="814" y="92"/>
                </a:lnTo>
                <a:lnTo>
                  <a:pt x="840" y="102"/>
                </a:lnTo>
                <a:lnTo>
                  <a:pt x="864" y="112"/>
                </a:lnTo>
                <a:lnTo>
                  <a:pt x="888" y="124"/>
                </a:lnTo>
                <a:lnTo>
                  <a:pt x="912" y="137"/>
                </a:lnTo>
                <a:lnTo>
                  <a:pt x="934" y="153"/>
                </a:lnTo>
                <a:lnTo>
                  <a:pt x="957" y="168"/>
                </a:lnTo>
                <a:lnTo>
                  <a:pt x="957" y="168"/>
                </a:lnTo>
                <a:lnTo>
                  <a:pt x="978" y="185"/>
                </a:lnTo>
                <a:lnTo>
                  <a:pt x="999" y="203"/>
                </a:lnTo>
                <a:lnTo>
                  <a:pt x="1019" y="223"/>
                </a:lnTo>
                <a:lnTo>
                  <a:pt x="1039" y="243"/>
                </a:lnTo>
                <a:lnTo>
                  <a:pt x="1057" y="264"/>
                </a:lnTo>
                <a:lnTo>
                  <a:pt x="1074" y="288"/>
                </a:lnTo>
                <a:lnTo>
                  <a:pt x="1091" y="312"/>
                </a:lnTo>
                <a:lnTo>
                  <a:pt x="1107" y="336"/>
                </a:lnTo>
                <a:lnTo>
                  <a:pt x="1107" y="336"/>
                </a:lnTo>
                <a:lnTo>
                  <a:pt x="1121" y="363"/>
                </a:lnTo>
                <a:lnTo>
                  <a:pt x="1134" y="390"/>
                </a:lnTo>
                <a:lnTo>
                  <a:pt x="1145" y="418"/>
                </a:lnTo>
                <a:lnTo>
                  <a:pt x="1155" y="447"/>
                </a:lnTo>
                <a:lnTo>
                  <a:pt x="1163" y="476"/>
                </a:lnTo>
                <a:lnTo>
                  <a:pt x="1170" y="507"/>
                </a:lnTo>
                <a:lnTo>
                  <a:pt x="1175" y="538"/>
                </a:lnTo>
                <a:lnTo>
                  <a:pt x="1177" y="571"/>
                </a:lnTo>
                <a:lnTo>
                  <a:pt x="1177" y="571"/>
                </a:lnTo>
                <a:lnTo>
                  <a:pt x="1186" y="594"/>
                </a:lnTo>
                <a:lnTo>
                  <a:pt x="1186" y="594"/>
                </a:lnTo>
                <a:lnTo>
                  <a:pt x="1192" y="613"/>
                </a:lnTo>
                <a:lnTo>
                  <a:pt x="1192" y="613"/>
                </a:lnTo>
                <a:lnTo>
                  <a:pt x="1193" y="613"/>
                </a:lnTo>
                <a:lnTo>
                  <a:pt x="1193" y="612"/>
                </a:lnTo>
                <a:lnTo>
                  <a:pt x="1193" y="612"/>
                </a:lnTo>
                <a:lnTo>
                  <a:pt x="1193" y="616"/>
                </a:lnTo>
                <a:lnTo>
                  <a:pt x="1193" y="616"/>
                </a:lnTo>
                <a:lnTo>
                  <a:pt x="1193" y="647"/>
                </a:lnTo>
                <a:lnTo>
                  <a:pt x="1190" y="677"/>
                </a:lnTo>
                <a:lnTo>
                  <a:pt x="1186" y="707"/>
                </a:lnTo>
                <a:lnTo>
                  <a:pt x="1182" y="735"/>
                </a:lnTo>
                <a:lnTo>
                  <a:pt x="1182" y="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-317280" y="219739"/>
            <a:ext cx="6689559" cy="898620"/>
            <a:chOff x="1190" y="1833"/>
            <a:chExt cx="4136" cy="330"/>
          </a:xfrm>
        </p:grpSpPr>
        <p:sp>
          <p:nvSpPr>
            <p:cNvPr id="2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90" y="1833"/>
              <a:ext cx="4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1190" y="1835"/>
              <a:ext cx="4136" cy="328"/>
            </a:xfrm>
            <a:custGeom>
              <a:avLst/>
              <a:gdLst>
                <a:gd name="T0" fmla="*/ 4136 w 4136"/>
                <a:gd name="T1" fmla="*/ 292 h 328"/>
                <a:gd name="T2" fmla="*/ 4126 w 4136"/>
                <a:gd name="T3" fmla="*/ 284 h 328"/>
                <a:gd name="T4" fmla="*/ 4106 w 4136"/>
                <a:gd name="T5" fmla="*/ 274 h 328"/>
                <a:gd name="T6" fmla="*/ 4102 w 4136"/>
                <a:gd name="T7" fmla="*/ 266 h 328"/>
                <a:gd name="T8" fmla="*/ 4084 w 4136"/>
                <a:gd name="T9" fmla="*/ 258 h 328"/>
                <a:gd name="T10" fmla="*/ 4084 w 4136"/>
                <a:gd name="T11" fmla="*/ 246 h 328"/>
                <a:gd name="T12" fmla="*/ 4096 w 4136"/>
                <a:gd name="T13" fmla="*/ 220 h 328"/>
                <a:gd name="T14" fmla="*/ 4096 w 4136"/>
                <a:gd name="T15" fmla="*/ 192 h 328"/>
                <a:gd name="T16" fmla="*/ 4078 w 4136"/>
                <a:gd name="T17" fmla="*/ 158 h 328"/>
                <a:gd name="T18" fmla="*/ 4004 w 4136"/>
                <a:gd name="T19" fmla="*/ 146 h 328"/>
                <a:gd name="T20" fmla="*/ 3914 w 4136"/>
                <a:gd name="T21" fmla="*/ 134 h 328"/>
                <a:gd name="T22" fmla="*/ 3884 w 4136"/>
                <a:gd name="T23" fmla="*/ 118 h 328"/>
                <a:gd name="T24" fmla="*/ 3872 w 4136"/>
                <a:gd name="T25" fmla="*/ 100 h 328"/>
                <a:gd name="T26" fmla="*/ 3854 w 4136"/>
                <a:gd name="T27" fmla="*/ 80 h 328"/>
                <a:gd name="T28" fmla="*/ 3754 w 4136"/>
                <a:gd name="T29" fmla="*/ 48 h 328"/>
                <a:gd name="T30" fmla="*/ 3690 w 4136"/>
                <a:gd name="T31" fmla="*/ 40 h 328"/>
                <a:gd name="T32" fmla="*/ 3604 w 4136"/>
                <a:gd name="T33" fmla="*/ 38 h 328"/>
                <a:gd name="T34" fmla="*/ 3534 w 4136"/>
                <a:gd name="T35" fmla="*/ 36 h 328"/>
                <a:gd name="T36" fmla="*/ 3466 w 4136"/>
                <a:gd name="T37" fmla="*/ 36 h 328"/>
                <a:gd name="T38" fmla="*/ 3418 w 4136"/>
                <a:gd name="T39" fmla="*/ 34 h 328"/>
                <a:gd name="T40" fmla="*/ 3296 w 4136"/>
                <a:gd name="T41" fmla="*/ 34 h 328"/>
                <a:gd name="T42" fmla="*/ 3186 w 4136"/>
                <a:gd name="T43" fmla="*/ 24 h 328"/>
                <a:gd name="T44" fmla="*/ 2610 w 4136"/>
                <a:gd name="T45" fmla="*/ 0 h 328"/>
                <a:gd name="T46" fmla="*/ 2296 w 4136"/>
                <a:gd name="T47" fmla="*/ 6 h 328"/>
                <a:gd name="T48" fmla="*/ 1980 w 4136"/>
                <a:gd name="T49" fmla="*/ 4 h 328"/>
                <a:gd name="T50" fmla="*/ 408 w 4136"/>
                <a:gd name="T51" fmla="*/ 4 h 328"/>
                <a:gd name="T52" fmla="*/ 304 w 4136"/>
                <a:gd name="T53" fmla="*/ 10 h 328"/>
                <a:gd name="T54" fmla="*/ 52 w 4136"/>
                <a:gd name="T55" fmla="*/ 28 h 328"/>
                <a:gd name="T56" fmla="*/ 38 w 4136"/>
                <a:gd name="T57" fmla="*/ 32 h 328"/>
                <a:gd name="T58" fmla="*/ 46 w 4136"/>
                <a:gd name="T59" fmla="*/ 38 h 328"/>
                <a:gd name="T60" fmla="*/ 44 w 4136"/>
                <a:gd name="T61" fmla="*/ 52 h 328"/>
                <a:gd name="T62" fmla="*/ 74 w 4136"/>
                <a:gd name="T63" fmla="*/ 60 h 328"/>
                <a:gd name="T64" fmla="*/ 56 w 4136"/>
                <a:gd name="T65" fmla="*/ 68 h 328"/>
                <a:gd name="T66" fmla="*/ 174 w 4136"/>
                <a:gd name="T67" fmla="*/ 74 h 328"/>
                <a:gd name="T68" fmla="*/ 86 w 4136"/>
                <a:gd name="T69" fmla="*/ 98 h 328"/>
                <a:gd name="T70" fmla="*/ 84 w 4136"/>
                <a:gd name="T71" fmla="*/ 132 h 328"/>
                <a:gd name="T72" fmla="*/ 120 w 4136"/>
                <a:gd name="T73" fmla="*/ 162 h 328"/>
                <a:gd name="T74" fmla="*/ 172 w 4136"/>
                <a:gd name="T75" fmla="*/ 176 h 328"/>
                <a:gd name="T76" fmla="*/ 538 w 4136"/>
                <a:gd name="T77" fmla="*/ 190 h 328"/>
                <a:gd name="T78" fmla="*/ 592 w 4136"/>
                <a:gd name="T79" fmla="*/ 196 h 328"/>
                <a:gd name="T80" fmla="*/ 616 w 4136"/>
                <a:gd name="T81" fmla="*/ 228 h 328"/>
                <a:gd name="T82" fmla="*/ 658 w 4136"/>
                <a:gd name="T83" fmla="*/ 246 h 328"/>
                <a:gd name="T84" fmla="*/ 806 w 4136"/>
                <a:gd name="T85" fmla="*/ 274 h 328"/>
                <a:gd name="T86" fmla="*/ 1008 w 4136"/>
                <a:gd name="T87" fmla="*/ 286 h 328"/>
                <a:gd name="T88" fmla="*/ 1200 w 4136"/>
                <a:gd name="T89" fmla="*/ 288 h 328"/>
                <a:gd name="T90" fmla="*/ 1370 w 4136"/>
                <a:gd name="T91" fmla="*/ 288 h 328"/>
                <a:gd name="T92" fmla="*/ 1530 w 4136"/>
                <a:gd name="T93" fmla="*/ 288 h 328"/>
                <a:gd name="T94" fmla="*/ 1638 w 4136"/>
                <a:gd name="T95" fmla="*/ 286 h 328"/>
                <a:gd name="T96" fmla="*/ 2016 w 4136"/>
                <a:gd name="T97" fmla="*/ 284 h 328"/>
                <a:gd name="T98" fmla="*/ 2546 w 4136"/>
                <a:gd name="T99" fmla="*/ 284 h 328"/>
                <a:gd name="T100" fmla="*/ 2600 w 4136"/>
                <a:gd name="T101" fmla="*/ 286 h 328"/>
                <a:gd name="T102" fmla="*/ 2676 w 4136"/>
                <a:gd name="T103" fmla="*/ 286 h 328"/>
                <a:gd name="T104" fmla="*/ 2744 w 4136"/>
                <a:gd name="T105" fmla="*/ 288 h 328"/>
                <a:gd name="T106" fmla="*/ 2810 w 4136"/>
                <a:gd name="T107" fmla="*/ 292 h 328"/>
                <a:gd name="T108" fmla="*/ 2930 w 4136"/>
                <a:gd name="T109" fmla="*/ 290 h 328"/>
                <a:gd name="T110" fmla="*/ 3064 w 4136"/>
                <a:gd name="T111" fmla="*/ 300 h 328"/>
                <a:gd name="T112" fmla="*/ 3364 w 4136"/>
                <a:gd name="T113" fmla="*/ 318 h 328"/>
                <a:gd name="T114" fmla="*/ 3806 w 4136"/>
                <a:gd name="T115" fmla="*/ 328 h 328"/>
                <a:gd name="T116" fmla="*/ 3968 w 4136"/>
                <a:gd name="T117" fmla="*/ 320 h 328"/>
                <a:gd name="T118" fmla="*/ 4112 w 4136"/>
                <a:gd name="T119" fmla="*/ 300 h 328"/>
                <a:gd name="T120" fmla="*/ 4100 w 4136"/>
                <a:gd name="T121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36" h="328">
                  <a:moveTo>
                    <a:pt x="4100" y="298"/>
                  </a:moveTo>
                  <a:lnTo>
                    <a:pt x="4100" y="298"/>
                  </a:lnTo>
                  <a:lnTo>
                    <a:pt x="4120" y="296"/>
                  </a:lnTo>
                  <a:lnTo>
                    <a:pt x="4136" y="292"/>
                  </a:lnTo>
                  <a:lnTo>
                    <a:pt x="4136" y="292"/>
                  </a:lnTo>
                  <a:lnTo>
                    <a:pt x="4124" y="292"/>
                  </a:lnTo>
                  <a:lnTo>
                    <a:pt x="4116" y="290"/>
                  </a:lnTo>
                  <a:lnTo>
                    <a:pt x="4116" y="290"/>
                  </a:lnTo>
                  <a:lnTo>
                    <a:pt x="4124" y="286"/>
                  </a:lnTo>
                  <a:lnTo>
                    <a:pt x="4126" y="284"/>
                  </a:lnTo>
                  <a:lnTo>
                    <a:pt x="4128" y="278"/>
                  </a:lnTo>
                  <a:lnTo>
                    <a:pt x="4128" y="278"/>
                  </a:lnTo>
                  <a:lnTo>
                    <a:pt x="4116" y="276"/>
                  </a:lnTo>
                  <a:lnTo>
                    <a:pt x="4106" y="274"/>
                  </a:lnTo>
                  <a:lnTo>
                    <a:pt x="4106" y="274"/>
                  </a:lnTo>
                  <a:lnTo>
                    <a:pt x="4110" y="272"/>
                  </a:lnTo>
                  <a:lnTo>
                    <a:pt x="4108" y="270"/>
                  </a:lnTo>
                  <a:lnTo>
                    <a:pt x="4104" y="268"/>
                  </a:lnTo>
                  <a:lnTo>
                    <a:pt x="4102" y="266"/>
                  </a:lnTo>
                  <a:lnTo>
                    <a:pt x="4102" y="266"/>
                  </a:lnTo>
                  <a:lnTo>
                    <a:pt x="4108" y="264"/>
                  </a:lnTo>
                  <a:lnTo>
                    <a:pt x="4112" y="260"/>
                  </a:lnTo>
                  <a:lnTo>
                    <a:pt x="4112" y="260"/>
                  </a:lnTo>
                  <a:lnTo>
                    <a:pt x="4098" y="260"/>
                  </a:lnTo>
                  <a:lnTo>
                    <a:pt x="4084" y="258"/>
                  </a:lnTo>
                  <a:lnTo>
                    <a:pt x="4072" y="254"/>
                  </a:lnTo>
                  <a:lnTo>
                    <a:pt x="4062" y="252"/>
                  </a:lnTo>
                  <a:lnTo>
                    <a:pt x="4062" y="252"/>
                  </a:lnTo>
                  <a:lnTo>
                    <a:pt x="4072" y="250"/>
                  </a:lnTo>
                  <a:lnTo>
                    <a:pt x="4084" y="246"/>
                  </a:lnTo>
                  <a:lnTo>
                    <a:pt x="4092" y="240"/>
                  </a:lnTo>
                  <a:lnTo>
                    <a:pt x="4096" y="236"/>
                  </a:lnTo>
                  <a:lnTo>
                    <a:pt x="4098" y="230"/>
                  </a:lnTo>
                  <a:lnTo>
                    <a:pt x="4098" y="230"/>
                  </a:lnTo>
                  <a:lnTo>
                    <a:pt x="4096" y="220"/>
                  </a:lnTo>
                  <a:lnTo>
                    <a:pt x="4096" y="212"/>
                  </a:lnTo>
                  <a:lnTo>
                    <a:pt x="4096" y="204"/>
                  </a:lnTo>
                  <a:lnTo>
                    <a:pt x="4100" y="196"/>
                  </a:lnTo>
                  <a:lnTo>
                    <a:pt x="4100" y="196"/>
                  </a:lnTo>
                  <a:lnTo>
                    <a:pt x="4096" y="192"/>
                  </a:lnTo>
                  <a:lnTo>
                    <a:pt x="4094" y="188"/>
                  </a:lnTo>
                  <a:lnTo>
                    <a:pt x="4088" y="176"/>
                  </a:lnTo>
                  <a:lnTo>
                    <a:pt x="4084" y="166"/>
                  </a:lnTo>
                  <a:lnTo>
                    <a:pt x="4082" y="162"/>
                  </a:lnTo>
                  <a:lnTo>
                    <a:pt x="4078" y="158"/>
                  </a:lnTo>
                  <a:lnTo>
                    <a:pt x="4078" y="158"/>
                  </a:lnTo>
                  <a:lnTo>
                    <a:pt x="4070" y="154"/>
                  </a:lnTo>
                  <a:lnTo>
                    <a:pt x="4062" y="150"/>
                  </a:lnTo>
                  <a:lnTo>
                    <a:pt x="4044" y="148"/>
                  </a:lnTo>
                  <a:lnTo>
                    <a:pt x="4004" y="146"/>
                  </a:lnTo>
                  <a:lnTo>
                    <a:pt x="4004" y="146"/>
                  </a:lnTo>
                  <a:lnTo>
                    <a:pt x="3958" y="142"/>
                  </a:lnTo>
                  <a:lnTo>
                    <a:pt x="3914" y="138"/>
                  </a:lnTo>
                  <a:lnTo>
                    <a:pt x="3914" y="138"/>
                  </a:lnTo>
                  <a:lnTo>
                    <a:pt x="3914" y="134"/>
                  </a:lnTo>
                  <a:lnTo>
                    <a:pt x="3914" y="134"/>
                  </a:lnTo>
                  <a:lnTo>
                    <a:pt x="3902" y="132"/>
                  </a:lnTo>
                  <a:lnTo>
                    <a:pt x="3896" y="128"/>
                  </a:lnTo>
                  <a:lnTo>
                    <a:pt x="3890" y="122"/>
                  </a:lnTo>
                  <a:lnTo>
                    <a:pt x="3884" y="118"/>
                  </a:lnTo>
                  <a:lnTo>
                    <a:pt x="3884" y="118"/>
                  </a:lnTo>
                  <a:lnTo>
                    <a:pt x="3878" y="118"/>
                  </a:lnTo>
                  <a:lnTo>
                    <a:pt x="3878" y="118"/>
                  </a:lnTo>
                  <a:lnTo>
                    <a:pt x="3872" y="100"/>
                  </a:lnTo>
                  <a:lnTo>
                    <a:pt x="3872" y="100"/>
                  </a:lnTo>
                  <a:lnTo>
                    <a:pt x="3866" y="96"/>
                  </a:lnTo>
                  <a:lnTo>
                    <a:pt x="3862" y="90"/>
                  </a:lnTo>
                  <a:lnTo>
                    <a:pt x="3858" y="86"/>
                  </a:lnTo>
                  <a:lnTo>
                    <a:pt x="3854" y="80"/>
                  </a:lnTo>
                  <a:lnTo>
                    <a:pt x="3854" y="80"/>
                  </a:lnTo>
                  <a:lnTo>
                    <a:pt x="3842" y="70"/>
                  </a:lnTo>
                  <a:lnTo>
                    <a:pt x="3826" y="62"/>
                  </a:lnTo>
                  <a:lnTo>
                    <a:pt x="3810" y="56"/>
                  </a:lnTo>
                  <a:lnTo>
                    <a:pt x="3792" y="52"/>
                  </a:lnTo>
                  <a:lnTo>
                    <a:pt x="3754" y="48"/>
                  </a:lnTo>
                  <a:lnTo>
                    <a:pt x="3718" y="44"/>
                  </a:lnTo>
                  <a:lnTo>
                    <a:pt x="3718" y="44"/>
                  </a:lnTo>
                  <a:lnTo>
                    <a:pt x="3712" y="42"/>
                  </a:lnTo>
                  <a:lnTo>
                    <a:pt x="3704" y="40"/>
                  </a:lnTo>
                  <a:lnTo>
                    <a:pt x="3690" y="40"/>
                  </a:lnTo>
                  <a:lnTo>
                    <a:pt x="3676" y="42"/>
                  </a:lnTo>
                  <a:lnTo>
                    <a:pt x="3660" y="42"/>
                  </a:lnTo>
                  <a:lnTo>
                    <a:pt x="3660" y="42"/>
                  </a:lnTo>
                  <a:lnTo>
                    <a:pt x="3622" y="38"/>
                  </a:lnTo>
                  <a:lnTo>
                    <a:pt x="3604" y="38"/>
                  </a:lnTo>
                  <a:lnTo>
                    <a:pt x="3584" y="40"/>
                  </a:lnTo>
                  <a:lnTo>
                    <a:pt x="3584" y="40"/>
                  </a:lnTo>
                  <a:lnTo>
                    <a:pt x="3568" y="36"/>
                  </a:lnTo>
                  <a:lnTo>
                    <a:pt x="3550" y="36"/>
                  </a:lnTo>
                  <a:lnTo>
                    <a:pt x="3534" y="36"/>
                  </a:lnTo>
                  <a:lnTo>
                    <a:pt x="3516" y="40"/>
                  </a:lnTo>
                  <a:lnTo>
                    <a:pt x="3516" y="40"/>
                  </a:lnTo>
                  <a:lnTo>
                    <a:pt x="3500" y="36"/>
                  </a:lnTo>
                  <a:lnTo>
                    <a:pt x="3482" y="36"/>
                  </a:lnTo>
                  <a:lnTo>
                    <a:pt x="3466" y="36"/>
                  </a:lnTo>
                  <a:lnTo>
                    <a:pt x="3450" y="34"/>
                  </a:lnTo>
                  <a:lnTo>
                    <a:pt x="3450" y="34"/>
                  </a:lnTo>
                  <a:lnTo>
                    <a:pt x="3444" y="36"/>
                  </a:lnTo>
                  <a:lnTo>
                    <a:pt x="3436" y="36"/>
                  </a:lnTo>
                  <a:lnTo>
                    <a:pt x="3418" y="34"/>
                  </a:lnTo>
                  <a:lnTo>
                    <a:pt x="3418" y="34"/>
                  </a:lnTo>
                  <a:lnTo>
                    <a:pt x="3330" y="38"/>
                  </a:lnTo>
                  <a:lnTo>
                    <a:pt x="3330" y="38"/>
                  </a:lnTo>
                  <a:lnTo>
                    <a:pt x="3296" y="34"/>
                  </a:lnTo>
                  <a:lnTo>
                    <a:pt x="3296" y="34"/>
                  </a:lnTo>
                  <a:lnTo>
                    <a:pt x="3246" y="30"/>
                  </a:lnTo>
                  <a:lnTo>
                    <a:pt x="3196" y="26"/>
                  </a:lnTo>
                  <a:lnTo>
                    <a:pt x="3196" y="26"/>
                  </a:lnTo>
                  <a:lnTo>
                    <a:pt x="3186" y="24"/>
                  </a:lnTo>
                  <a:lnTo>
                    <a:pt x="3186" y="24"/>
                  </a:lnTo>
                  <a:lnTo>
                    <a:pt x="3038" y="14"/>
                  </a:lnTo>
                  <a:lnTo>
                    <a:pt x="2896" y="8"/>
                  </a:lnTo>
                  <a:lnTo>
                    <a:pt x="2754" y="4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532" y="0"/>
                  </a:lnTo>
                  <a:lnTo>
                    <a:pt x="2454" y="0"/>
                  </a:lnTo>
                  <a:lnTo>
                    <a:pt x="2300" y="4"/>
                  </a:lnTo>
                  <a:lnTo>
                    <a:pt x="2300" y="4"/>
                  </a:lnTo>
                  <a:lnTo>
                    <a:pt x="2296" y="6"/>
                  </a:lnTo>
                  <a:lnTo>
                    <a:pt x="2292" y="8"/>
                  </a:lnTo>
                  <a:lnTo>
                    <a:pt x="2292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1980" y="4"/>
                  </a:lnTo>
                  <a:lnTo>
                    <a:pt x="1698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768" y="0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98" y="6"/>
                  </a:lnTo>
                  <a:lnTo>
                    <a:pt x="390" y="8"/>
                  </a:lnTo>
                  <a:lnTo>
                    <a:pt x="390" y="8"/>
                  </a:lnTo>
                  <a:lnTo>
                    <a:pt x="304" y="10"/>
                  </a:lnTo>
                  <a:lnTo>
                    <a:pt x="214" y="12"/>
                  </a:lnTo>
                  <a:lnTo>
                    <a:pt x="128" y="18"/>
                  </a:lnTo>
                  <a:lnTo>
                    <a:pt x="88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70" y="28"/>
                  </a:lnTo>
                  <a:lnTo>
                    <a:pt x="78" y="2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38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42"/>
                  </a:lnTo>
                  <a:lnTo>
                    <a:pt x="22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44" y="52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2" y="56"/>
                  </a:lnTo>
                  <a:lnTo>
                    <a:pt x="66" y="58"/>
                  </a:lnTo>
                  <a:lnTo>
                    <a:pt x="74" y="60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88" y="68"/>
                  </a:lnTo>
                  <a:lnTo>
                    <a:pt x="118" y="70"/>
                  </a:lnTo>
                  <a:lnTo>
                    <a:pt x="148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46" y="78"/>
                  </a:lnTo>
                  <a:lnTo>
                    <a:pt x="122" y="82"/>
                  </a:lnTo>
                  <a:lnTo>
                    <a:pt x="100" y="88"/>
                  </a:lnTo>
                  <a:lnTo>
                    <a:pt x="92" y="9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92" y="108"/>
                  </a:lnTo>
                  <a:lnTo>
                    <a:pt x="94" y="116"/>
                  </a:lnTo>
                  <a:lnTo>
                    <a:pt x="92" y="12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94" y="136"/>
                  </a:lnTo>
                  <a:lnTo>
                    <a:pt x="100" y="140"/>
                  </a:lnTo>
                  <a:lnTo>
                    <a:pt x="110" y="150"/>
                  </a:lnTo>
                  <a:lnTo>
                    <a:pt x="120" y="162"/>
                  </a:lnTo>
                  <a:lnTo>
                    <a:pt x="126" y="16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52" y="174"/>
                  </a:lnTo>
                  <a:lnTo>
                    <a:pt x="172" y="176"/>
                  </a:lnTo>
                  <a:lnTo>
                    <a:pt x="214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464" y="188"/>
                  </a:lnTo>
                  <a:lnTo>
                    <a:pt x="538" y="190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596" y="194"/>
                  </a:lnTo>
                  <a:lnTo>
                    <a:pt x="594" y="196"/>
                  </a:lnTo>
                  <a:lnTo>
                    <a:pt x="592" y="196"/>
                  </a:lnTo>
                  <a:lnTo>
                    <a:pt x="594" y="198"/>
                  </a:lnTo>
                  <a:lnTo>
                    <a:pt x="594" y="198"/>
                  </a:lnTo>
                  <a:lnTo>
                    <a:pt x="598" y="206"/>
                  </a:lnTo>
                  <a:lnTo>
                    <a:pt x="604" y="214"/>
                  </a:lnTo>
                  <a:lnTo>
                    <a:pt x="616" y="228"/>
                  </a:lnTo>
                  <a:lnTo>
                    <a:pt x="616" y="228"/>
                  </a:lnTo>
                  <a:lnTo>
                    <a:pt x="630" y="230"/>
                  </a:lnTo>
                  <a:lnTo>
                    <a:pt x="640" y="236"/>
                  </a:lnTo>
                  <a:lnTo>
                    <a:pt x="648" y="242"/>
                  </a:lnTo>
                  <a:lnTo>
                    <a:pt x="658" y="246"/>
                  </a:lnTo>
                  <a:lnTo>
                    <a:pt x="658" y="246"/>
                  </a:lnTo>
                  <a:lnTo>
                    <a:pt x="688" y="256"/>
                  </a:lnTo>
                  <a:lnTo>
                    <a:pt x="724" y="264"/>
                  </a:lnTo>
                  <a:lnTo>
                    <a:pt x="764" y="270"/>
                  </a:lnTo>
                  <a:lnTo>
                    <a:pt x="806" y="274"/>
                  </a:lnTo>
                  <a:lnTo>
                    <a:pt x="894" y="280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94" y="284"/>
                  </a:lnTo>
                  <a:lnTo>
                    <a:pt x="1008" y="286"/>
                  </a:lnTo>
                  <a:lnTo>
                    <a:pt x="1042" y="286"/>
                  </a:lnTo>
                  <a:lnTo>
                    <a:pt x="1078" y="284"/>
                  </a:lnTo>
                  <a:lnTo>
                    <a:pt x="1112" y="284"/>
                  </a:lnTo>
                  <a:lnTo>
                    <a:pt x="1112" y="284"/>
                  </a:lnTo>
                  <a:lnTo>
                    <a:pt x="1200" y="288"/>
                  </a:lnTo>
                  <a:lnTo>
                    <a:pt x="1246" y="288"/>
                  </a:lnTo>
                  <a:lnTo>
                    <a:pt x="1290" y="284"/>
                  </a:lnTo>
                  <a:lnTo>
                    <a:pt x="1290" y="284"/>
                  </a:lnTo>
                  <a:lnTo>
                    <a:pt x="1330" y="288"/>
                  </a:lnTo>
                  <a:lnTo>
                    <a:pt x="1370" y="288"/>
                  </a:lnTo>
                  <a:lnTo>
                    <a:pt x="1410" y="288"/>
                  </a:lnTo>
                  <a:lnTo>
                    <a:pt x="1452" y="284"/>
                  </a:lnTo>
                  <a:lnTo>
                    <a:pt x="1452" y="284"/>
                  </a:lnTo>
                  <a:lnTo>
                    <a:pt x="1490" y="288"/>
                  </a:lnTo>
                  <a:lnTo>
                    <a:pt x="1530" y="288"/>
                  </a:lnTo>
                  <a:lnTo>
                    <a:pt x="1570" y="288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20" y="286"/>
                  </a:lnTo>
                  <a:lnTo>
                    <a:pt x="1638" y="286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860" y="284"/>
                  </a:lnTo>
                  <a:lnTo>
                    <a:pt x="1944" y="284"/>
                  </a:lnTo>
                  <a:lnTo>
                    <a:pt x="2016" y="284"/>
                  </a:lnTo>
                  <a:lnTo>
                    <a:pt x="2016" y="284"/>
                  </a:lnTo>
                  <a:lnTo>
                    <a:pt x="2146" y="284"/>
                  </a:lnTo>
                  <a:lnTo>
                    <a:pt x="2278" y="282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52" y="286"/>
                  </a:lnTo>
                  <a:lnTo>
                    <a:pt x="2558" y="288"/>
                  </a:lnTo>
                  <a:lnTo>
                    <a:pt x="2572" y="286"/>
                  </a:lnTo>
                  <a:lnTo>
                    <a:pt x="2586" y="286"/>
                  </a:lnTo>
                  <a:lnTo>
                    <a:pt x="2600" y="286"/>
                  </a:lnTo>
                  <a:lnTo>
                    <a:pt x="2600" y="286"/>
                  </a:lnTo>
                  <a:lnTo>
                    <a:pt x="2638" y="290"/>
                  </a:lnTo>
                  <a:lnTo>
                    <a:pt x="2656" y="288"/>
                  </a:lnTo>
                  <a:lnTo>
                    <a:pt x="2676" y="286"/>
                  </a:lnTo>
                  <a:lnTo>
                    <a:pt x="2676" y="286"/>
                  </a:lnTo>
                  <a:lnTo>
                    <a:pt x="2692" y="290"/>
                  </a:lnTo>
                  <a:lnTo>
                    <a:pt x="2710" y="290"/>
                  </a:lnTo>
                  <a:lnTo>
                    <a:pt x="2726" y="290"/>
                  </a:lnTo>
                  <a:lnTo>
                    <a:pt x="2744" y="288"/>
                  </a:lnTo>
                  <a:lnTo>
                    <a:pt x="2744" y="288"/>
                  </a:lnTo>
                  <a:lnTo>
                    <a:pt x="2760" y="290"/>
                  </a:lnTo>
                  <a:lnTo>
                    <a:pt x="2778" y="290"/>
                  </a:lnTo>
                  <a:lnTo>
                    <a:pt x="2794" y="290"/>
                  </a:lnTo>
                  <a:lnTo>
                    <a:pt x="2810" y="292"/>
                  </a:lnTo>
                  <a:lnTo>
                    <a:pt x="2810" y="292"/>
                  </a:lnTo>
                  <a:lnTo>
                    <a:pt x="2816" y="290"/>
                  </a:lnTo>
                  <a:lnTo>
                    <a:pt x="2824" y="290"/>
                  </a:lnTo>
                  <a:lnTo>
                    <a:pt x="2842" y="292"/>
                  </a:lnTo>
                  <a:lnTo>
                    <a:pt x="2842" y="292"/>
                  </a:lnTo>
                  <a:lnTo>
                    <a:pt x="2930" y="290"/>
                  </a:lnTo>
                  <a:lnTo>
                    <a:pt x="2930" y="290"/>
                  </a:lnTo>
                  <a:lnTo>
                    <a:pt x="2964" y="292"/>
                  </a:lnTo>
                  <a:lnTo>
                    <a:pt x="2964" y="292"/>
                  </a:lnTo>
                  <a:lnTo>
                    <a:pt x="3014" y="296"/>
                  </a:lnTo>
                  <a:lnTo>
                    <a:pt x="3064" y="300"/>
                  </a:lnTo>
                  <a:lnTo>
                    <a:pt x="3064" y="300"/>
                  </a:lnTo>
                  <a:lnTo>
                    <a:pt x="3074" y="302"/>
                  </a:lnTo>
                  <a:lnTo>
                    <a:pt x="3074" y="302"/>
                  </a:lnTo>
                  <a:lnTo>
                    <a:pt x="3222" y="312"/>
                  </a:lnTo>
                  <a:lnTo>
                    <a:pt x="3364" y="318"/>
                  </a:lnTo>
                  <a:lnTo>
                    <a:pt x="3506" y="322"/>
                  </a:lnTo>
                  <a:lnTo>
                    <a:pt x="3650" y="326"/>
                  </a:lnTo>
                  <a:lnTo>
                    <a:pt x="3650" y="326"/>
                  </a:lnTo>
                  <a:lnTo>
                    <a:pt x="3728" y="328"/>
                  </a:lnTo>
                  <a:lnTo>
                    <a:pt x="3806" y="328"/>
                  </a:lnTo>
                  <a:lnTo>
                    <a:pt x="3960" y="324"/>
                  </a:lnTo>
                  <a:lnTo>
                    <a:pt x="3960" y="324"/>
                  </a:lnTo>
                  <a:lnTo>
                    <a:pt x="3964" y="322"/>
                  </a:lnTo>
                  <a:lnTo>
                    <a:pt x="3968" y="320"/>
                  </a:lnTo>
                  <a:lnTo>
                    <a:pt x="3968" y="320"/>
                  </a:lnTo>
                  <a:lnTo>
                    <a:pt x="4006" y="318"/>
                  </a:lnTo>
                  <a:lnTo>
                    <a:pt x="4044" y="314"/>
                  </a:lnTo>
                  <a:lnTo>
                    <a:pt x="4080" y="308"/>
                  </a:lnTo>
                  <a:lnTo>
                    <a:pt x="4098" y="304"/>
                  </a:lnTo>
                  <a:lnTo>
                    <a:pt x="4112" y="300"/>
                  </a:lnTo>
                  <a:lnTo>
                    <a:pt x="4112" y="300"/>
                  </a:lnTo>
                  <a:lnTo>
                    <a:pt x="4106" y="300"/>
                  </a:lnTo>
                  <a:lnTo>
                    <a:pt x="4102" y="300"/>
                  </a:lnTo>
                  <a:lnTo>
                    <a:pt x="4100" y="298"/>
                  </a:lnTo>
                  <a:lnTo>
                    <a:pt x="4100" y="2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5576" y="260648"/>
            <a:ext cx="526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srgbClr val="27AF41"/>
                </a:solidFill>
              </a:rPr>
              <a:t>GP Veteran </a:t>
            </a:r>
            <a:r>
              <a:rPr lang="en-GB" sz="4000" b="1" dirty="0" err="1">
                <a:solidFill>
                  <a:srgbClr val="27AF41"/>
                </a:solidFill>
              </a:rPr>
              <a:t>G</a:t>
            </a:r>
            <a:r>
              <a:rPr lang="en-GB" sz="4000" b="1" dirty="0" err="1" smtClean="0">
                <a:solidFill>
                  <a:srgbClr val="27AF41"/>
                </a:solidFill>
              </a:rPr>
              <a:t>trategy</a:t>
            </a:r>
            <a:endParaRPr lang="en-GB" sz="4000" b="1" dirty="0">
              <a:solidFill>
                <a:srgbClr val="27AF41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9" t="6939" r="20090" b="6383"/>
          <a:stretch/>
        </p:blipFill>
        <p:spPr bwMode="auto">
          <a:xfrm>
            <a:off x="104748" y="1277488"/>
            <a:ext cx="4391052" cy="52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448100"/>
            <a:ext cx="784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email </a:t>
            </a:r>
            <a:r>
              <a:rPr lang="en-GB" sz="2000" dirty="0" smtClean="0">
                <a:hlinkClick r:id="rId5"/>
              </a:rPr>
              <a:t>armedforcescovenant@milton-keynes.gov.uk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723118" y="3608820"/>
            <a:ext cx="3677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Pilot: July 2018. Rolling out: now.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20708" y="2726940"/>
            <a:ext cx="418316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6939" r="74951" b="83721"/>
          <a:stretch/>
        </p:blipFill>
        <p:spPr bwMode="auto">
          <a:xfrm>
            <a:off x="104748" y="1277488"/>
            <a:ext cx="747152" cy="51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s://healthandcarepartnerships.com/mentalhealth/wp-content/uploads/sites/3/nhsengland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93" y="5320982"/>
            <a:ext cx="1327173" cy="13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19" y="5490893"/>
            <a:ext cx="2654051" cy="8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989</Words>
  <Application>Microsoft Office PowerPoint</Application>
  <PresentationFormat>On-screen Show (4:3)</PresentationFormat>
  <Paragraphs>187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you or a family member served in the British Armed Forces or Reserves?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title 72pt bold blue</dc:title>
  <dc:creator>Alison Sheard</dc:creator>
  <cp:lastModifiedBy>Hrycak, Johanna</cp:lastModifiedBy>
  <cp:revision>506</cp:revision>
  <cp:lastPrinted>2018-08-13T11:40:09Z</cp:lastPrinted>
  <dcterms:created xsi:type="dcterms:W3CDTF">2017-12-05T10:47:13Z</dcterms:created>
  <dcterms:modified xsi:type="dcterms:W3CDTF">2020-01-29T16:12:19Z</dcterms:modified>
</cp:coreProperties>
</file>